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778" r:id="rId2"/>
    <p:sldId id="1724" r:id="rId3"/>
    <p:sldId id="1996" r:id="rId4"/>
    <p:sldId id="1997" r:id="rId5"/>
    <p:sldId id="1981" r:id="rId6"/>
    <p:sldId id="1980" r:id="rId7"/>
    <p:sldId id="2008" r:id="rId8"/>
    <p:sldId id="2009" r:id="rId9"/>
    <p:sldId id="2024" r:id="rId10"/>
    <p:sldId id="2025" r:id="rId11"/>
    <p:sldId id="1863" r:id="rId12"/>
    <p:sldId id="1763" r:id="rId13"/>
    <p:sldId id="2030" r:id="rId14"/>
    <p:sldId id="1991" r:id="rId15"/>
    <p:sldId id="1992" r:id="rId16"/>
    <p:sldId id="2015" r:id="rId17"/>
    <p:sldId id="2017" r:id="rId18"/>
    <p:sldId id="2031" r:id="rId19"/>
    <p:sldId id="2019" r:id="rId20"/>
    <p:sldId id="2032" r:id="rId21"/>
    <p:sldId id="2033" r:id="rId22"/>
    <p:sldId id="2034" r:id="rId23"/>
    <p:sldId id="2037" r:id="rId24"/>
    <p:sldId id="2038" r:id="rId25"/>
    <p:sldId id="2039" r:id="rId26"/>
    <p:sldId id="2035" r:id="rId27"/>
    <p:sldId id="2036" r:id="rId28"/>
    <p:sldId id="2040" r:id="rId29"/>
    <p:sldId id="178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el Kortick" initials="YK" lastIdx="1" clrIdx="0">
    <p:extLst>
      <p:ext uri="{19B8F6BF-5375-455C-9EA6-DF929625EA0E}">
        <p15:presenceInfo xmlns:p15="http://schemas.microsoft.com/office/powerpoint/2012/main" userId="S-1-5-21-842530436-2402904434-2501444052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2DC1A-A4F3-4201-8754-6EE0B28362F3}" v="1" dt="2023-08-08T11:40:58.36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4" autoAdjust="0"/>
    <p:restoredTop sz="95067" autoAdjust="0"/>
  </p:normalViewPr>
  <p:slideViewPr>
    <p:cSldViewPr>
      <p:cViewPr>
        <p:scale>
          <a:sx n="70" d="100"/>
          <a:sy n="70" d="100"/>
        </p:scale>
        <p:origin x="696" y="2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392DC1A-A4F3-4201-8754-6EE0B28362F3}"/>
    <pc:docChg chg="custSel modSld">
      <pc:chgData name="Yoel Kortick" userId="167978f5-7f40-4909-85d5-d4149554ad4e" providerId="ADAL" clId="{6392DC1A-A4F3-4201-8754-6EE0B28362F3}" dt="2023-08-08T11:47:04.153" v="32" actId="20577"/>
      <pc:docMkLst>
        <pc:docMk/>
      </pc:docMkLst>
      <pc:sldChg chg="modSp mod">
        <pc:chgData name="Yoel Kortick" userId="167978f5-7f40-4909-85d5-d4149554ad4e" providerId="ADAL" clId="{6392DC1A-A4F3-4201-8754-6EE0B28362F3}" dt="2023-08-08T11:47:04.153" v="32" actId="20577"/>
        <pc:sldMkLst>
          <pc:docMk/>
          <pc:sldMk cId="4130989435" sldId="1790"/>
        </pc:sldMkLst>
        <pc:spChg chg="mod">
          <ac:chgData name="Yoel Kortick" userId="167978f5-7f40-4909-85d5-d4149554ad4e" providerId="ADAL" clId="{6392DC1A-A4F3-4201-8754-6EE0B28362F3}" dt="2023-08-08T11:47:04.153" v="32" actId="20577"/>
          <ac:spMkLst>
            <pc:docMk/>
            <pc:sldMk cId="4130989435" sldId="1790"/>
            <ac:spMk id="6" creationId="{A71215A1-7835-4033-9657-BEA33A271663}"/>
          </ac:spMkLst>
        </pc:spChg>
      </pc:sldChg>
      <pc:sldChg chg="modSp mod">
        <pc:chgData name="Yoel Kortick" userId="167978f5-7f40-4909-85d5-d4149554ad4e" providerId="ADAL" clId="{6392DC1A-A4F3-4201-8754-6EE0B28362F3}" dt="2023-08-08T07:34:46.379" v="0" actId="6549"/>
        <pc:sldMkLst>
          <pc:docMk/>
          <pc:sldMk cId="1753906469" sldId="1825"/>
        </pc:sldMkLst>
        <pc:spChg chg="mod">
          <ac:chgData name="Yoel Kortick" userId="167978f5-7f40-4909-85d5-d4149554ad4e" providerId="ADAL" clId="{6392DC1A-A4F3-4201-8754-6EE0B28362F3}" dt="2023-08-08T07:34:46.379" v="0" actId="6549"/>
          <ac:spMkLst>
            <pc:docMk/>
            <pc:sldMk cId="1753906469" sldId="1825"/>
            <ac:spMk id="24" creationId="{0EE8555C-5C0A-457A-B656-A411F06DFC28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502313223" sldId="188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502313223" sldId="1889"/>
            <ac:spMk id="6" creationId="{9376E92D-1B0C-1F72-57A3-003D8C2F81F8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508621512" sldId="192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508621512" sldId="1929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3431522363" sldId="1959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3431522363" sldId="1959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2843069077" sldId="1965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2843069077" sldId="1965"/>
            <ac:spMk id="6" creationId="{A71215A1-7835-4033-9657-BEA33A271663}"/>
          </ac:spMkLst>
        </pc:spChg>
      </pc:sldChg>
      <pc:sldChg chg="modSp">
        <pc:chgData name="Yoel Kortick" userId="167978f5-7f40-4909-85d5-d4149554ad4e" providerId="ADAL" clId="{6392DC1A-A4F3-4201-8754-6EE0B28362F3}" dt="2023-08-08T11:40:58.369" v="1"/>
        <pc:sldMkLst>
          <pc:docMk/>
          <pc:sldMk cId="1139189507" sldId="1975"/>
        </pc:sldMkLst>
        <pc:spChg chg="mod">
          <ac:chgData name="Yoel Kortick" userId="167978f5-7f40-4909-85d5-d4149554ad4e" providerId="ADAL" clId="{6392DC1A-A4F3-4201-8754-6EE0B28362F3}" dt="2023-08-08T11:40:58.369" v="1"/>
          <ac:spMkLst>
            <pc:docMk/>
            <pc:sldMk cId="1139189507" sldId="1975"/>
            <ac:spMk id="6" creationId="{A71215A1-7835-4033-9657-BEA33A271663}"/>
          </ac:spMkLst>
        </pc:spChg>
      </pc:sldChg>
    </pc:docChg>
  </pc:docChgLst>
  <pc:docChgLst>
    <pc:chgData name="Yoel Kortick" userId="167978f5-7f40-4909-85d5-d4149554ad4e" providerId="ADAL" clId="{EB5CFF90-8C79-42E4-9A23-2D3FA11D4D76}"/>
    <pc:docChg chg="undo custSel addSld delSld modSld sldOrd modMainMaster">
      <pc:chgData name="Yoel Kortick" userId="167978f5-7f40-4909-85d5-d4149554ad4e" providerId="ADAL" clId="{EB5CFF90-8C79-42E4-9A23-2D3FA11D4D76}" dt="2023-07-04T11:20:12.656" v="12850"/>
      <pc:docMkLst>
        <pc:docMk/>
      </pc:docMkLst>
      <pc:sldChg chg="del">
        <pc:chgData name="Yoel Kortick" userId="167978f5-7f40-4909-85d5-d4149554ad4e" providerId="ADAL" clId="{EB5CFF90-8C79-42E4-9A23-2D3FA11D4D76}" dt="2023-06-30T14:44:32.139" v="37" actId="47"/>
        <pc:sldMkLst>
          <pc:docMk/>
          <pc:sldMk cId="3906028945" sldId="1692"/>
        </pc:sldMkLst>
      </pc:sldChg>
      <pc:sldChg chg="modSp mod">
        <pc:chgData name="Yoel Kortick" userId="167978f5-7f40-4909-85d5-d4149554ad4e" providerId="ADAL" clId="{EB5CFF90-8C79-42E4-9A23-2D3FA11D4D76}" dt="2023-07-04T11:16:15.267" v="12767"/>
        <pc:sldMkLst>
          <pc:docMk/>
          <pc:sldMk cId="3458908038" sldId="1708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8908038" sldId="1708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4T11:18:19.164" v="12834" actId="20577"/>
        <pc:sldMkLst>
          <pc:docMk/>
          <pc:sldMk cId="3267142644" sldId="1724"/>
        </pc:sldMkLst>
        <pc:spChg chg="mod">
          <ac:chgData name="Yoel Kortick" userId="167978f5-7f40-4909-85d5-d4149554ad4e" providerId="ADAL" clId="{EB5CFF90-8C79-42E4-9A23-2D3FA11D4D76}" dt="2023-07-02T06:50:50.271" v="694" actId="1036"/>
          <ac:spMkLst>
            <pc:docMk/>
            <pc:sldMk cId="3267142644" sldId="1724"/>
            <ac:spMk id="5" creationId="{77645853-B052-4972-8BD1-007D5104ABFD}"/>
          </ac:spMkLst>
        </pc:spChg>
        <pc:spChg chg="mod">
          <ac:chgData name="Yoel Kortick" userId="167978f5-7f40-4909-85d5-d4149554ad4e" providerId="ADAL" clId="{EB5CFF90-8C79-42E4-9A23-2D3FA11D4D76}" dt="2023-07-04T11:18:19.164" v="12834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del">
        <pc:chgData name="Yoel Kortick" userId="167978f5-7f40-4909-85d5-d4149554ad4e" providerId="ADAL" clId="{EB5CFF90-8C79-42E4-9A23-2D3FA11D4D76}" dt="2023-06-30T14:44:46.203" v="39" actId="47"/>
        <pc:sldMkLst>
          <pc:docMk/>
          <pc:sldMk cId="2031831518" sldId="1731"/>
        </pc:sldMkLst>
      </pc:sldChg>
      <pc:sldChg chg="del">
        <pc:chgData name="Yoel Kortick" userId="167978f5-7f40-4909-85d5-d4149554ad4e" providerId="ADAL" clId="{EB5CFF90-8C79-42E4-9A23-2D3FA11D4D76}" dt="2023-06-30T14:40:09.106" v="7" actId="47"/>
        <pc:sldMkLst>
          <pc:docMk/>
          <pc:sldMk cId="4012285507" sldId="1737"/>
        </pc:sldMkLst>
      </pc:sldChg>
      <pc:sldChg chg="del">
        <pc:chgData name="Yoel Kortick" userId="167978f5-7f40-4909-85d5-d4149554ad4e" providerId="ADAL" clId="{EB5CFF90-8C79-42E4-9A23-2D3FA11D4D76}" dt="2023-06-30T14:39:19.112" v="2" actId="47"/>
        <pc:sldMkLst>
          <pc:docMk/>
          <pc:sldMk cId="1345255529" sldId="1760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269896481" sldId="17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9896481" sldId="176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9896481" sldId="1763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37:03.656" v="7900" actId="1076"/>
          <ac:spMkLst>
            <pc:docMk/>
            <pc:sldMk cId="2269896481" sldId="1763"/>
            <ac:spMk id="8" creationId="{1615BC56-ABA6-4F14-901D-C2C95E992830}"/>
          </ac:spMkLst>
        </pc:spChg>
        <pc:picChg chg="del">
          <ac:chgData name="Yoel Kortick" userId="167978f5-7f40-4909-85d5-d4149554ad4e" providerId="ADAL" clId="{EB5CFF90-8C79-42E4-9A23-2D3FA11D4D76}" dt="2023-07-02T06:08:12.428" v="209" actId="478"/>
          <ac:picMkLst>
            <pc:docMk/>
            <pc:sldMk cId="2269896481" sldId="1763"/>
            <ac:picMk id="4" creationId="{05B49E5F-D9EE-47FD-9759-FA81B71FD030}"/>
          </ac:picMkLst>
        </pc:picChg>
        <pc:picChg chg="add mod ord">
          <ac:chgData name="Yoel Kortick" userId="167978f5-7f40-4909-85d5-d4149554ad4e" providerId="ADAL" clId="{EB5CFF90-8C79-42E4-9A23-2D3FA11D4D76}" dt="2023-07-02T12:37:03.656" v="7900" actId="1076"/>
          <ac:picMkLst>
            <pc:docMk/>
            <pc:sldMk cId="2269896481" sldId="1763"/>
            <ac:picMk id="7" creationId="{3AE40D24-0F69-B791-371E-F20948A1C7B1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895273610" sldId="176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95273610" sldId="176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7:06.175" v="251" actId="14100"/>
          <ac:spMkLst>
            <pc:docMk/>
            <pc:sldMk cId="895273610" sldId="1767"/>
            <ac:spMk id="7" creationId="{FBE8D9C6-6794-4F3A-BE85-C2F53CD85B2F}"/>
          </ac:spMkLst>
        </pc:spChg>
        <pc:spChg chg="mod">
          <ac:chgData name="Yoel Kortick" userId="167978f5-7f40-4909-85d5-d4149554ad4e" providerId="ADAL" clId="{EB5CFF90-8C79-42E4-9A23-2D3FA11D4D76}" dt="2023-07-02T06:17:20.854" v="273" actId="14100"/>
          <ac:spMkLst>
            <pc:docMk/>
            <pc:sldMk cId="895273610" sldId="1767"/>
            <ac:spMk id="14" creationId="{0F054DE7-1E25-454A-BF40-BAFB8DB1BC9A}"/>
          </ac:spMkLst>
        </pc:spChg>
        <pc:picChg chg="del">
          <ac:chgData name="Yoel Kortick" userId="167978f5-7f40-4909-85d5-d4149554ad4e" providerId="ADAL" clId="{EB5CFF90-8C79-42E4-9A23-2D3FA11D4D76}" dt="2023-07-02T06:16:51.106" v="239" actId="478"/>
          <ac:picMkLst>
            <pc:docMk/>
            <pc:sldMk cId="895273610" sldId="1767"/>
            <ac:picMk id="4" creationId="{6CC84CC8-44A9-4274-861B-E1AF919754F0}"/>
          </ac:picMkLst>
        </pc:picChg>
        <pc:picChg chg="add mod ord">
          <ac:chgData name="Yoel Kortick" userId="167978f5-7f40-4909-85d5-d4149554ad4e" providerId="ADAL" clId="{EB5CFF90-8C79-42E4-9A23-2D3FA11D4D76}" dt="2023-07-02T06:17:23.289" v="274" actId="208"/>
          <ac:picMkLst>
            <pc:docMk/>
            <pc:sldMk cId="895273610" sldId="1767"/>
            <ac:picMk id="8" creationId="{A405E8A6-CE04-A850-9F72-28C3F998BBC7}"/>
          </ac:picMkLst>
        </pc:picChg>
      </pc:sldChg>
      <pc:sldChg chg="del">
        <pc:chgData name="Yoel Kortick" userId="167978f5-7f40-4909-85d5-d4149554ad4e" providerId="ADAL" clId="{EB5CFF90-8C79-42E4-9A23-2D3FA11D4D76}" dt="2023-06-30T14:45:03.356" v="41" actId="47"/>
        <pc:sldMkLst>
          <pc:docMk/>
          <pc:sldMk cId="631639966" sldId="1773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489117184" sldId="1774"/>
        </pc:sldMkLst>
        <pc:spChg chg="mod">
          <ac:chgData name="Yoel Kortick" userId="167978f5-7f40-4909-85d5-d4149554ad4e" providerId="ADAL" clId="{EB5CFF90-8C79-42E4-9A23-2D3FA11D4D76}" dt="2023-07-02T14:06:31.974" v="9915"/>
          <ac:spMkLst>
            <pc:docMk/>
            <pc:sldMk cId="3489117184" sldId="177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89117184" sldId="1774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6:41:41.336" v="505" actId="1036"/>
          <ac:spMkLst>
            <pc:docMk/>
            <pc:sldMk cId="3489117184" sldId="1774"/>
            <ac:spMk id="7" creationId="{9205AA9F-8ACA-413E-80C1-B6DE77F4E66A}"/>
          </ac:spMkLst>
        </pc:spChg>
        <pc:spChg chg="add mod">
          <ac:chgData name="Yoel Kortick" userId="167978f5-7f40-4909-85d5-d4149554ad4e" providerId="ADAL" clId="{EB5CFF90-8C79-42E4-9A23-2D3FA11D4D76}" dt="2023-07-02T06:41:41.336" v="505" actId="1036"/>
          <ac:spMkLst>
            <pc:docMk/>
            <pc:sldMk cId="3489117184" sldId="1774"/>
            <ac:spMk id="9" creationId="{CA900C6A-6677-07F0-4A9F-81765E9089D5}"/>
          </ac:spMkLst>
        </pc:spChg>
        <pc:picChg chg="del">
          <ac:chgData name="Yoel Kortick" userId="167978f5-7f40-4909-85d5-d4149554ad4e" providerId="ADAL" clId="{EB5CFF90-8C79-42E4-9A23-2D3FA11D4D76}" dt="2023-07-02T06:35:54.835" v="317" actId="478"/>
          <ac:picMkLst>
            <pc:docMk/>
            <pc:sldMk cId="3489117184" sldId="1774"/>
            <ac:picMk id="3" creationId="{F6B26D84-2619-45C6-9346-A2CFFC6D1EE1}"/>
          </ac:picMkLst>
        </pc:picChg>
        <pc:picChg chg="add mod ord">
          <ac:chgData name="Yoel Kortick" userId="167978f5-7f40-4909-85d5-d4149554ad4e" providerId="ADAL" clId="{EB5CFF90-8C79-42E4-9A23-2D3FA11D4D76}" dt="2023-07-02T06:41:41.336" v="505" actId="1036"/>
          <ac:picMkLst>
            <pc:docMk/>
            <pc:sldMk cId="3489117184" sldId="1774"/>
            <ac:picMk id="8" creationId="{32766A29-E80D-ED7B-A912-E056612C35E0}"/>
          </ac:picMkLst>
        </pc:picChg>
      </pc:sldChg>
      <pc:sldChg chg="modSp add mod">
        <pc:chgData name="Yoel Kortick" userId="167978f5-7f40-4909-85d5-d4149554ad4e" providerId="ADAL" clId="{EB5CFF90-8C79-42E4-9A23-2D3FA11D4D76}" dt="2023-06-30T14:39:13.098" v="1"/>
        <pc:sldMkLst>
          <pc:docMk/>
          <pc:sldMk cId="78585819" sldId="1778"/>
        </pc:sldMkLst>
        <pc:spChg chg="mod">
          <ac:chgData name="Yoel Kortick" userId="167978f5-7f40-4909-85d5-d4149554ad4e" providerId="ADAL" clId="{EB5CFF90-8C79-42E4-9A23-2D3FA11D4D76}" dt="2023-06-30T14:39:13.098" v="1"/>
          <ac:spMkLst>
            <pc:docMk/>
            <pc:sldMk cId="78585819" sldId="1778"/>
            <ac:spMk id="5" creationId="{FF8C144D-8324-4169-A0CD-3C427B16D1BA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451016510" sldId="1782"/>
        </pc:sldMkLst>
        <pc:spChg chg="mod">
          <ac:chgData name="Yoel Kortick" userId="167978f5-7f40-4909-85d5-d4149554ad4e" providerId="ADAL" clId="{EB5CFF90-8C79-42E4-9A23-2D3FA11D4D76}" dt="2023-07-02T06:18:06.255" v="281" actId="14100"/>
          <ac:spMkLst>
            <pc:docMk/>
            <pc:sldMk cId="2451016510" sldId="1782"/>
            <ac:spMk id="4" creationId="{746024EF-84AD-4F98-B784-A3089571BAA5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51016510" sldId="178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7:41.251" v="275" actId="33524"/>
          <ac:spMkLst>
            <pc:docMk/>
            <pc:sldMk cId="2451016510" sldId="1782"/>
            <ac:spMk id="8" creationId="{16374C29-DCF8-45E5-8BBD-40B9AE435B35}"/>
          </ac:spMkLst>
        </pc:spChg>
        <pc:picChg chg="del">
          <ac:chgData name="Yoel Kortick" userId="167978f5-7f40-4909-85d5-d4149554ad4e" providerId="ADAL" clId="{EB5CFF90-8C79-42E4-9A23-2D3FA11D4D76}" dt="2023-07-02T06:17:57.216" v="276" actId="478"/>
          <ac:picMkLst>
            <pc:docMk/>
            <pc:sldMk cId="2451016510" sldId="1782"/>
            <ac:picMk id="7" creationId="{DA256178-9DBD-45A2-A67C-EDD26085379C}"/>
          </ac:picMkLst>
        </pc:picChg>
        <pc:picChg chg="add mod ord">
          <ac:chgData name="Yoel Kortick" userId="167978f5-7f40-4909-85d5-d4149554ad4e" providerId="ADAL" clId="{EB5CFF90-8C79-42E4-9A23-2D3FA11D4D76}" dt="2023-07-02T06:18:08.878" v="282" actId="208"/>
          <ac:picMkLst>
            <pc:docMk/>
            <pc:sldMk cId="2451016510" sldId="1782"/>
            <ac:picMk id="9" creationId="{81EFF8A3-F849-BE42-0CD8-873B86B4739F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4:06:53.313" v="9916"/>
        <pc:sldMkLst>
          <pc:docMk/>
          <pc:sldMk cId="3111209733" sldId="1783"/>
        </pc:sldMkLst>
        <pc:spChg chg="mod">
          <ac:chgData name="Yoel Kortick" userId="167978f5-7f40-4909-85d5-d4149554ad4e" providerId="ADAL" clId="{EB5CFF90-8C79-42E4-9A23-2D3FA11D4D76}" dt="2023-07-02T14:06:53.313" v="9916"/>
          <ac:spMkLst>
            <pc:docMk/>
            <pc:sldMk cId="3111209733" sldId="1783"/>
            <ac:spMk id="5" creationId="{E8A1DDA2-AC00-41D8-9746-AC602EB1E40A}"/>
          </ac:spMkLst>
        </pc:spChg>
        <pc:spChg chg="del mod">
          <ac:chgData name="Yoel Kortick" userId="167978f5-7f40-4909-85d5-d4149554ad4e" providerId="ADAL" clId="{EB5CFF90-8C79-42E4-9A23-2D3FA11D4D76}" dt="2023-07-02T06:41:27.557" v="488" actId="478"/>
          <ac:spMkLst>
            <pc:docMk/>
            <pc:sldMk cId="3111209733" sldId="1783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6:42:24.224" v="583" actId="1036"/>
          <ac:spMkLst>
            <pc:docMk/>
            <pc:sldMk cId="3111209733" sldId="1783"/>
            <ac:spMk id="7" creationId="{C81CF513-6E8D-4917-E515-BBC5BE0846DD}"/>
          </ac:spMkLst>
        </pc:spChg>
        <pc:spChg chg="mod">
          <ac:chgData name="Yoel Kortick" userId="167978f5-7f40-4909-85d5-d4149554ad4e" providerId="ADAL" clId="{EB5CFF90-8C79-42E4-9A23-2D3FA11D4D76}" dt="2023-07-02T06:43:08.585" v="614" actId="1035"/>
          <ac:spMkLst>
            <pc:docMk/>
            <pc:sldMk cId="3111209733" sldId="1783"/>
            <ac:spMk id="10" creationId="{61BA0D88-51B8-4234-A7C5-D36B89455D4E}"/>
          </ac:spMkLst>
        </pc:spChg>
        <pc:spChg chg="mod">
          <ac:chgData name="Yoel Kortick" userId="167978f5-7f40-4909-85d5-d4149554ad4e" providerId="ADAL" clId="{EB5CFF90-8C79-42E4-9A23-2D3FA11D4D76}" dt="2023-07-02T06:42:55.288" v="607" actId="1038"/>
          <ac:spMkLst>
            <pc:docMk/>
            <pc:sldMk cId="3111209733" sldId="1783"/>
            <ac:spMk id="11" creationId="{C7881CAF-AD6A-4E16-AE93-5EBA5991E34D}"/>
          </ac:spMkLst>
        </pc:spChg>
        <pc:spChg chg="mod">
          <ac:chgData name="Yoel Kortick" userId="167978f5-7f40-4909-85d5-d4149554ad4e" providerId="ADAL" clId="{EB5CFF90-8C79-42E4-9A23-2D3FA11D4D76}" dt="2023-07-02T06:42:38.349" v="588" actId="1037"/>
          <ac:spMkLst>
            <pc:docMk/>
            <pc:sldMk cId="3111209733" sldId="1783"/>
            <ac:spMk id="12" creationId="{B72EB870-82BA-4A40-BD1C-8681EC67E9AB}"/>
          </ac:spMkLst>
        </pc:spChg>
        <pc:spChg chg="mod">
          <ac:chgData name="Yoel Kortick" userId="167978f5-7f40-4909-85d5-d4149554ad4e" providerId="ADAL" clId="{EB5CFF90-8C79-42E4-9A23-2D3FA11D4D76}" dt="2023-07-02T06:42:17.680" v="545" actId="14100"/>
          <ac:spMkLst>
            <pc:docMk/>
            <pc:sldMk cId="3111209733" sldId="1783"/>
            <ac:spMk id="13" creationId="{81A26E59-59DD-41C1-8AC9-2AB5B30788DD}"/>
          </ac:spMkLst>
        </pc:spChg>
        <pc:picChg chg="add mod ord">
          <ac:chgData name="Yoel Kortick" userId="167978f5-7f40-4909-85d5-d4149554ad4e" providerId="ADAL" clId="{EB5CFF90-8C79-42E4-9A23-2D3FA11D4D76}" dt="2023-07-02T06:43:06.861" v="613" actId="208"/>
          <ac:picMkLst>
            <pc:docMk/>
            <pc:sldMk cId="3111209733" sldId="1783"/>
            <ac:picMk id="4" creationId="{39F33BDA-94C3-393D-F743-60E141B3B2D4}"/>
          </ac:picMkLst>
        </pc:picChg>
        <pc:picChg chg="del">
          <ac:chgData name="Yoel Kortick" userId="167978f5-7f40-4909-85d5-d4149554ad4e" providerId="ADAL" clId="{EB5CFF90-8C79-42E4-9A23-2D3FA11D4D76}" dt="2023-07-02T06:40:46.972" v="480" actId="478"/>
          <ac:picMkLst>
            <pc:docMk/>
            <pc:sldMk cId="3111209733" sldId="1783"/>
            <ac:picMk id="9" creationId="{C35759A1-B157-4A58-BDCF-769CDE2DF988}"/>
          </ac:picMkLst>
        </pc:picChg>
      </pc:sldChg>
      <pc:sldChg chg="add">
        <pc:chgData name="Yoel Kortick" userId="167978f5-7f40-4909-85d5-d4149554ad4e" providerId="ADAL" clId="{EB5CFF90-8C79-42E4-9A23-2D3FA11D4D76}" dt="2023-06-30T14:44:29.164" v="36"/>
        <pc:sldMkLst>
          <pc:docMk/>
          <pc:sldMk cId="2694515923" sldId="1787"/>
        </pc:sldMkLst>
      </pc:sldChg>
      <pc:sldChg chg="del">
        <pc:chgData name="Yoel Kortick" userId="167978f5-7f40-4909-85d5-d4149554ad4e" providerId="ADAL" clId="{EB5CFF90-8C79-42E4-9A23-2D3FA11D4D76}" dt="2023-06-30T14:48:19.151" v="48" actId="47"/>
        <pc:sldMkLst>
          <pc:docMk/>
          <pc:sldMk cId="2427006618" sldId="1789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4130989435" sldId="179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30989435" sldId="1790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8" creationId="{F2624AB1-90EC-BD70-274F-3A12D4F6CAEE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0" creationId="{941C3CD9-2956-A2E0-D99C-C3EF0B04D10A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3" creationId="{1B6A3A8E-981A-96A3-9B15-B838F2F27A52}"/>
          </ac:spMkLst>
        </pc:spChg>
        <pc:spChg chg="add del mod">
          <ac:chgData name="Yoel Kortick" userId="167978f5-7f40-4909-85d5-d4149554ad4e" providerId="ADAL" clId="{EB5CFF90-8C79-42E4-9A23-2D3FA11D4D76}" dt="2023-07-02T11:48:47.587" v="7608" actId="478"/>
          <ac:spMkLst>
            <pc:docMk/>
            <pc:sldMk cId="4130989435" sldId="1790"/>
            <ac:spMk id="14" creationId="{B79EF9AD-8E05-24C9-1EE6-39C835B38FBC}"/>
          </ac:spMkLst>
        </pc:spChg>
        <pc:picChg chg="del">
          <ac:chgData name="Yoel Kortick" userId="167978f5-7f40-4909-85d5-d4149554ad4e" providerId="ADAL" clId="{EB5CFF90-8C79-42E4-9A23-2D3FA11D4D76}" dt="2023-07-02T11:27:15.805" v="6586" actId="478"/>
          <ac:picMkLst>
            <pc:docMk/>
            <pc:sldMk cId="4130989435" sldId="1790"/>
            <ac:picMk id="4" creationId="{91C70D19-AADD-4A93-88A0-EF75952EF36B}"/>
          </ac:picMkLst>
        </pc:picChg>
        <pc:picChg chg="add del mod">
          <ac:chgData name="Yoel Kortick" userId="167978f5-7f40-4909-85d5-d4149554ad4e" providerId="ADAL" clId="{EB5CFF90-8C79-42E4-9A23-2D3FA11D4D76}" dt="2023-07-02T11:48:47.587" v="7608" actId="478"/>
          <ac:picMkLst>
            <pc:docMk/>
            <pc:sldMk cId="4130989435" sldId="1790"/>
            <ac:picMk id="7" creationId="{3A4BCAEC-0691-FD2A-455F-7D5ADFA32E1F}"/>
          </ac:picMkLst>
        </pc:pic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9" creationId="{4BEF8FBB-2EED-FBB7-4C1D-7A9C98412FE4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1" creationId="{8F814C43-24D9-0DCD-4F5F-C33161EBDD0E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5" creationId="{DA4DED8D-69F4-CFE0-85AF-C7C21833FCCA}"/>
          </ac:cxnSpMkLst>
        </pc:cxnChg>
        <pc:cxnChg chg="add del mod">
          <ac:chgData name="Yoel Kortick" userId="167978f5-7f40-4909-85d5-d4149554ad4e" providerId="ADAL" clId="{EB5CFF90-8C79-42E4-9A23-2D3FA11D4D76}" dt="2023-07-02T11:48:47.587" v="7608" actId="478"/>
          <ac:cxnSpMkLst>
            <pc:docMk/>
            <pc:sldMk cId="4130989435" sldId="1790"/>
            <ac:cxnSpMk id="16" creationId="{0D535573-0099-387C-308A-9661C5F65064}"/>
          </ac:cxnSpMkLst>
        </pc:cxnChg>
      </pc:sldChg>
      <pc:sldChg chg="del">
        <pc:chgData name="Yoel Kortick" userId="167978f5-7f40-4909-85d5-d4149554ad4e" providerId="ADAL" clId="{EB5CFF90-8C79-42E4-9A23-2D3FA11D4D76}" dt="2023-07-02T11:47:56.236" v="7583" actId="47"/>
        <pc:sldMkLst>
          <pc:docMk/>
          <pc:sldMk cId="2259122159" sldId="1791"/>
        </pc:sldMkLst>
      </pc:sldChg>
      <pc:sldChg chg="del">
        <pc:chgData name="Yoel Kortick" userId="167978f5-7f40-4909-85d5-d4149554ad4e" providerId="ADAL" clId="{EB5CFF90-8C79-42E4-9A23-2D3FA11D4D76}" dt="2023-07-02T12:19:20.655" v="7690" actId="47"/>
        <pc:sldMkLst>
          <pc:docMk/>
          <pc:sldMk cId="198144015" sldId="1792"/>
        </pc:sldMkLst>
      </pc:sldChg>
      <pc:sldChg chg="addSp delSp modSp mod">
        <pc:chgData name="Yoel Kortick" userId="167978f5-7f40-4909-85d5-d4149554ad4e" providerId="ADAL" clId="{EB5CFF90-8C79-42E4-9A23-2D3FA11D4D76}" dt="2023-07-02T12:21:41.764" v="7696" actId="11529"/>
        <pc:sldMkLst>
          <pc:docMk/>
          <pc:sldMk cId="461908747" sldId="1793"/>
        </pc:sldMkLst>
        <pc:spChg chg="add">
          <ac:chgData name="Yoel Kortick" userId="167978f5-7f40-4909-85d5-d4149554ad4e" providerId="ADAL" clId="{EB5CFF90-8C79-42E4-9A23-2D3FA11D4D76}" dt="2023-07-02T12:21:31.450" v="7694" actId="11529"/>
          <ac:spMkLst>
            <pc:docMk/>
            <pc:sldMk cId="461908747" sldId="1793"/>
            <ac:spMk id="9" creationId="{C0ACD18B-0C79-2676-36A1-2031C30AE661}"/>
          </ac:spMkLst>
        </pc:spChg>
        <pc:spChg chg="add">
          <ac:chgData name="Yoel Kortick" userId="167978f5-7f40-4909-85d5-d4149554ad4e" providerId="ADAL" clId="{EB5CFF90-8C79-42E4-9A23-2D3FA11D4D76}" dt="2023-07-02T12:21:36.705" v="7695" actId="11529"/>
          <ac:spMkLst>
            <pc:docMk/>
            <pc:sldMk cId="461908747" sldId="1793"/>
            <ac:spMk id="10" creationId="{3CD14103-BE54-50D4-0BF0-A1665F013E61}"/>
          </ac:spMkLst>
        </pc:spChg>
        <pc:spChg chg="add">
          <ac:chgData name="Yoel Kortick" userId="167978f5-7f40-4909-85d5-d4149554ad4e" providerId="ADAL" clId="{EB5CFF90-8C79-42E4-9A23-2D3FA11D4D76}" dt="2023-07-02T12:21:41.764" v="7696" actId="11529"/>
          <ac:spMkLst>
            <pc:docMk/>
            <pc:sldMk cId="461908747" sldId="1793"/>
            <ac:spMk id="11" creationId="{0126099C-CA35-3D39-E4BC-C4E6F167BEF6}"/>
          </ac:spMkLst>
        </pc:spChg>
        <pc:picChg chg="del">
          <ac:chgData name="Yoel Kortick" userId="167978f5-7f40-4909-85d5-d4149554ad4e" providerId="ADAL" clId="{EB5CFF90-8C79-42E4-9A23-2D3FA11D4D76}" dt="2023-07-02T12:19:24.490" v="7691" actId="478"/>
          <ac:picMkLst>
            <pc:docMk/>
            <pc:sldMk cId="461908747" sldId="1793"/>
            <ac:picMk id="3" creationId="{14753F8C-08BF-45CB-9AEA-B1310A75606B}"/>
          </ac:picMkLst>
        </pc:picChg>
        <pc:picChg chg="add mod">
          <ac:chgData name="Yoel Kortick" userId="167978f5-7f40-4909-85d5-d4149554ad4e" providerId="ADAL" clId="{EB5CFF90-8C79-42E4-9A23-2D3FA11D4D76}" dt="2023-07-02T12:21:26.169" v="7693" actId="208"/>
          <ac:picMkLst>
            <pc:docMk/>
            <pc:sldMk cId="461908747" sldId="1793"/>
            <ac:picMk id="8" creationId="{72789CEA-8925-C18C-691C-C7B86ECF6A82}"/>
          </ac:picMkLst>
        </pc:picChg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677589981" sldId="1797"/>
        </pc:sldMkLst>
      </pc:sldChg>
      <pc:sldChg chg="modSp del mod">
        <pc:chgData name="Yoel Kortick" userId="167978f5-7f40-4909-85d5-d4149554ad4e" providerId="ADAL" clId="{EB5CFF90-8C79-42E4-9A23-2D3FA11D4D76}" dt="2023-06-30T14:43:12.443" v="28" actId="47"/>
        <pc:sldMkLst>
          <pc:docMk/>
          <pc:sldMk cId="64861564" sldId="1811"/>
        </pc:sldMkLst>
        <pc:spChg chg="mod">
          <ac:chgData name="Yoel Kortick" userId="167978f5-7f40-4909-85d5-d4149554ad4e" providerId="ADAL" clId="{EB5CFF90-8C79-42E4-9A23-2D3FA11D4D76}" dt="2023-06-30T14:41:08.753" v="16" actId="20577"/>
          <ac:spMkLst>
            <pc:docMk/>
            <pc:sldMk cId="64861564" sldId="1811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422377514" sldId="1812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22377514" sldId="181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22:41.690" v="292" actId="14100"/>
          <ac:spMkLst>
            <pc:docMk/>
            <pc:sldMk cId="2422377514" sldId="1812"/>
            <ac:spMk id="8" creationId="{2326AAB5-A8C8-4F90-95FF-6948C4D8B40B}"/>
          </ac:spMkLst>
        </pc:spChg>
        <pc:spChg chg="mod">
          <ac:chgData name="Yoel Kortick" userId="167978f5-7f40-4909-85d5-d4149554ad4e" providerId="ADAL" clId="{EB5CFF90-8C79-42E4-9A23-2D3FA11D4D76}" dt="2023-07-02T06:22:45.596" v="293" actId="1076"/>
          <ac:spMkLst>
            <pc:docMk/>
            <pc:sldMk cId="2422377514" sldId="1812"/>
            <ac:spMk id="10" creationId="{ADC79F7D-8882-427F-9459-17B57157E1B5}"/>
          </ac:spMkLst>
        </pc:spChg>
        <pc:spChg chg="mod">
          <ac:chgData name="Yoel Kortick" userId="167978f5-7f40-4909-85d5-d4149554ad4e" providerId="ADAL" clId="{EB5CFF90-8C79-42E4-9A23-2D3FA11D4D76}" dt="2023-07-02T06:22:51.392" v="295" actId="20577"/>
          <ac:spMkLst>
            <pc:docMk/>
            <pc:sldMk cId="2422377514" sldId="1812"/>
            <ac:spMk id="12" creationId="{DBFEEF5E-6B61-4163-9472-DCDA2830BBF7}"/>
          </ac:spMkLst>
        </pc:spChg>
        <pc:picChg chg="add del ord">
          <ac:chgData name="Yoel Kortick" userId="167978f5-7f40-4909-85d5-d4149554ad4e" providerId="ADAL" clId="{EB5CFF90-8C79-42E4-9A23-2D3FA11D4D76}" dt="2023-07-02T06:22:30.965" v="287" actId="478"/>
          <ac:picMkLst>
            <pc:docMk/>
            <pc:sldMk cId="2422377514" sldId="1812"/>
            <ac:picMk id="4" creationId="{BE02E3D0-E5C4-FEE9-FB59-434D4D88801C}"/>
          </ac:picMkLst>
        </pc:picChg>
        <pc:picChg chg="add mod ord">
          <ac:chgData name="Yoel Kortick" userId="167978f5-7f40-4909-85d5-d4149554ad4e" providerId="ADAL" clId="{EB5CFF90-8C79-42E4-9A23-2D3FA11D4D76}" dt="2023-07-02T06:22:55.833" v="296" actId="208"/>
          <ac:picMkLst>
            <pc:docMk/>
            <pc:sldMk cId="2422377514" sldId="1812"/>
            <ac:picMk id="9" creationId="{9CFA56D8-9B8D-6EBC-4E4B-C8C82A3748DA}"/>
          </ac:picMkLst>
        </pc:picChg>
        <pc:picChg chg="del">
          <ac:chgData name="Yoel Kortick" userId="167978f5-7f40-4909-85d5-d4149554ad4e" providerId="ADAL" clId="{EB5CFF90-8C79-42E4-9A23-2D3FA11D4D76}" dt="2023-07-02T06:21:55.853" v="283" actId="478"/>
          <ac:picMkLst>
            <pc:docMk/>
            <pc:sldMk cId="2422377514" sldId="1812"/>
            <ac:picMk id="11" creationId="{500225CD-D2A6-413E-B18C-A247562A4CEB}"/>
          </ac:picMkLst>
        </pc:picChg>
        <pc:cxnChg chg="mod">
          <ac:chgData name="Yoel Kortick" userId="167978f5-7f40-4909-85d5-d4149554ad4e" providerId="ADAL" clId="{EB5CFF90-8C79-42E4-9A23-2D3FA11D4D76}" dt="2023-07-02T06:22:48.502" v="294" actId="14100"/>
          <ac:cxnSpMkLst>
            <pc:docMk/>
            <pc:sldMk cId="2422377514" sldId="1812"/>
            <ac:cxnSpMk id="15" creationId="{D0E625F8-7790-46E3-9A5F-2B85CC7217C1}"/>
          </ac:cxnSpMkLst>
        </pc:cxnChg>
      </pc:sldChg>
      <pc:sldChg chg="del">
        <pc:chgData name="Yoel Kortick" userId="167978f5-7f40-4909-85d5-d4149554ad4e" providerId="ADAL" clId="{EB5CFF90-8C79-42E4-9A23-2D3FA11D4D76}" dt="2023-06-30T14:48:34.429" v="57" actId="47"/>
        <pc:sldMkLst>
          <pc:docMk/>
          <pc:sldMk cId="2832740048" sldId="1813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942861059" sldId="1821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1753906469" sldId="1825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753906469" sldId="182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06:15:46.775" v="232" actId="1038"/>
          <ac:spMkLst>
            <pc:docMk/>
            <pc:sldMk cId="1753906469" sldId="1825"/>
            <ac:spMk id="24" creationId="{0EE8555C-5C0A-457A-B656-A411F06DFC28}"/>
          </ac:spMkLst>
        </pc:spChg>
        <pc:picChg chg="del">
          <ac:chgData name="Yoel Kortick" userId="167978f5-7f40-4909-85d5-d4149554ad4e" providerId="ADAL" clId="{EB5CFF90-8C79-42E4-9A23-2D3FA11D4D76}" dt="2023-07-02T06:15:31.880" v="216" actId="478"/>
          <ac:picMkLst>
            <pc:docMk/>
            <pc:sldMk cId="1753906469" sldId="1825"/>
            <ac:picMk id="3" creationId="{8E571B02-6432-4AED-AD0C-2CCB70A221FA}"/>
          </ac:picMkLst>
        </pc:picChg>
        <pc:picChg chg="add mod ord">
          <ac:chgData name="Yoel Kortick" userId="167978f5-7f40-4909-85d5-d4149554ad4e" providerId="ADAL" clId="{EB5CFF90-8C79-42E4-9A23-2D3FA11D4D76}" dt="2023-07-02T06:16:09.889" v="238" actId="208"/>
          <ac:picMkLst>
            <pc:docMk/>
            <pc:sldMk cId="1753906469" sldId="1825"/>
            <ac:picMk id="6" creationId="{4C4E0C07-CBC8-6606-7399-6567FCDE57AD}"/>
          </ac:picMkLst>
        </pc:picChg>
        <pc:cxnChg chg="add mod">
          <ac:chgData name="Yoel Kortick" userId="167978f5-7f40-4909-85d5-d4149554ad4e" providerId="ADAL" clId="{EB5CFF90-8C79-42E4-9A23-2D3FA11D4D76}" dt="2023-07-02T06:16:07.733" v="237" actId="14100"/>
          <ac:cxnSpMkLst>
            <pc:docMk/>
            <pc:sldMk cId="1753906469" sldId="1825"/>
            <ac:cxnSpMk id="9" creationId="{E1DCE689-FF02-2276-34F9-DD7B5AF82100}"/>
          </ac:cxnSpMkLst>
        </pc:cxnChg>
        <pc:cxnChg chg="mod">
          <ac:chgData name="Yoel Kortick" userId="167978f5-7f40-4909-85d5-d4149554ad4e" providerId="ADAL" clId="{EB5CFF90-8C79-42E4-9A23-2D3FA11D4D76}" dt="2023-07-02T06:15:58.950" v="235" actId="14100"/>
          <ac:cxnSpMkLst>
            <pc:docMk/>
            <pc:sldMk cId="1753906469" sldId="1825"/>
            <ac:cxnSpMk id="13" creationId="{E86EA74E-8476-4CBC-AEEA-2CCE4983BC78}"/>
          </ac:cxnSpMkLst>
        </pc:cxnChg>
        <pc:cxnChg chg="mod">
          <ac:chgData name="Yoel Kortick" userId="167978f5-7f40-4909-85d5-d4149554ad4e" providerId="ADAL" clId="{EB5CFF90-8C79-42E4-9A23-2D3FA11D4D76}" dt="2023-07-02T06:15:52.425" v="233" actId="14100"/>
          <ac:cxnSpMkLst>
            <pc:docMk/>
            <pc:sldMk cId="1753906469" sldId="1825"/>
            <ac:cxnSpMk id="18" creationId="{F88FC72B-2D93-498E-A449-39557AE0C6FA}"/>
          </ac:cxnSpMkLst>
        </pc:cxnChg>
        <pc:cxnChg chg="mod">
          <ac:chgData name="Yoel Kortick" userId="167978f5-7f40-4909-85d5-d4149554ad4e" providerId="ADAL" clId="{EB5CFF90-8C79-42E4-9A23-2D3FA11D4D76}" dt="2023-07-02T06:15:46.775" v="232" actId="1038"/>
          <ac:cxnSpMkLst>
            <pc:docMk/>
            <pc:sldMk cId="1753906469" sldId="1825"/>
            <ac:cxnSpMk id="23" creationId="{4C5B7AA0-6AF7-463E-8363-C316CF56BDC7}"/>
          </ac:cxnSpMkLst>
        </pc:cxn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72571755" sldId="1826"/>
        </pc:sldMkLst>
        <pc:spChg chg="mod">
          <ac:chgData name="Yoel Kortick" userId="167978f5-7f40-4909-85d5-d4149554ad4e" providerId="ADAL" clId="{EB5CFF90-8C79-42E4-9A23-2D3FA11D4D76}" dt="2023-07-02T06:26:24.803" v="314" actId="1036"/>
          <ac:spMkLst>
            <pc:docMk/>
            <pc:sldMk cId="272571755" sldId="1826"/>
            <ac:spMk id="4" creationId="{746024EF-84AD-4F98-B784-A3089571BAA5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72571755" sldId="182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72571755" sldId="1826"/>
            <ac:spMk id="14" creationId="{0F054DE7-1E25-454A-BF40-BAFB8DB1BC9A}"/>
          </ac:spMkLst>
        </pc:spChg>
        <pc:picChg chg="del">
          <ac:chgData name="Yoel Kortick" userId="167978f5-7f40-4909-85d5-d4149554ad4e" providerId="ADAL" clId="{EB5CFF90-8C79-42E4-9A23-2D3FA11D4D76}" dt="2023-07-02T06:24:21.381" v="297" actId="478"/>
          <ac:picMkLst>
            <pc:docMk/>
            <pc:sldMk cId="272571755" sldId="1826"/>
            <ac:picMk id="3" creationId="{E715F92A-DE73-40CA-9271-276AA02C52D5}"/>
          </ac:picMkLst>
        </pc:picChg>
        <pc:picChg chg="add del ord">
          <ac:chgData name="Yoel Kortick" userId="167978f5-7f40-4909-85d5-d4149554ad4e" providerId="ADAL" clId="{EB5CFF90-8C79-42E4-9A23-2D3FA11D4D76}" dt="2023-07-02T06:26:01.154" v="300" actId="478"/>
          <ac:picMkLst>
            <pc:docMk/>
            <pc:sldMk cId="272571755" sldId="1826"/>
            <ac:picMk id="8" creationId="{CB18C4B0-BDFB-FB27-03B4-D2EBB30F1D8A}"/>
          </ac:picMkLst>
        </pc:picChg>
        <pc:picChg chg="add mod ord">
          <ac:chgData name="Yoel Kortick" userId="167978f5-7f40-4909-85d5-d4149554ad4e" providerId="ADAL" clId="{EB5CFF90-8C79-42E4-9A23-2D3FA11D4D76}" dt="2023-07-02T06:26:24.803" v="314" actId="1036"/>
          <ac:picMkLst>
            <pc:docMk/>
            <pc:sldMk cId="272571755" sldId="1826"/>
            <ac:picMk id="10" creationId="{66C461B1-1138-DFF8-DA06-6318A1E453BD}"/>
          </ac:picMkLst>
        </pc:picChg>
      </pc:sldChg>
      <pc:sldChg chg="del">
        <pc:chgData name="Yoel Kortick" userId="167978f5-7f40-4909-85d5-d4149554ad4e" providerId="ADAL" clId="{EB5CFF90-8C79-42E4-9A23-2D3FA11D4D76}" dt="2023-07-02T06:30:17.116" v="315" actId="47"/>
        <pc:sldMkLst>
          <pc:docMk/>
          <pc:sldMk cId="1631270701" sldId="1827"/>
        </pc:sldMkLst>
      </pc:sldChg>
      <pc:sldChg chg="del">
        <pc:chgData name="Yoel Kortick" userId="167978f5-7f40-4909-85d5-d4149554ad4e" providerId="ADAL" clId="{EB5CFF90-8C79-42E4-9A23-2D3FA11D4D76}" dt="2023-07-02T06:30:29.125" v="316" actId="47"/>
        <pc:sldMkLst>
          <pc:docMk/>
          <pc:sldMk cId="4133409256" sldId="1828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51013693" sldId="182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1013693" sldId="182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36.481" v="7359" actId="14100"/>
          <ac:spMkLst>
            <pc:docMk/>
            <pc:sldMk cId="351013693" sldId="1829"/>
            <ac:spMk id="7" creationId="{649DD934-1FFB-40BA-BD21-8D65537395B4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51013693" sldId="1829"/>
            <ac:spMk id="9" creationId="{1E722CBF-E962-C9ED-DAC2-B9535B6181DA}"/>
          </ac:spMkLst>
        </pc:spChg>
        <pc:spChg chg="mod">
          <ac:chgData name="Yoel Kortick" userId="167978f5-7f40-4909-85d5-d4149554ad4e" providerId="ADAL" clId="{EB5CFF90-8C79-42E4-9A23-2D3FA11D4D76}" dt="2023-07-02T11:40:10.673" v="7261" actId="14100"/>
          <ac:spMkLst>
            <pc:docMk/>
            <pc:sldMk cId="351013693" sldId="1829"/>
            <ac:spMk id="11" creationId="{BE204E66-E0EB-4036-B3E6-E0F27F2A6242}"/>
          </ac:spMkLst>
        </pc:spChg>
        <pc:spChg chg="add mod">
          <ac:chgData name="Yoel Kortick" userId="167978f5-7f40-4909-85d5-d4149554ad4e" providerId="ADAL" clId="{EB5CFF90-8C79-42E4-9A23-2D3FA11D4D76}" dt="2023-07-02T11:41:26.910" v="7284" actId="14100"/>
          <ac:spMkLst>
            <pc:docMk/>
            <pc:sldMk cId="351013693" sldId="1829"/>
            <ac:spMk id="13" creationId="{FA2C2441-8C3A-B971-B85F-02916E5F104D}"/>
          </ac:spMkLst>
        </pc:spChg>
        <pc:picChg chg="del">
          <ac:chgData name="Yoel Kortick" userId="167978f5-7f40-4909-85d5-d4149554ad4e" providerId="ADAL" clId="{EB5CFF90-8C79-42E4-9A23-2D3FA11D4D76}" dt="2023-07-02T11:39:31.776" v="7219" actId="478"/>
          <ac:picMkLst>
            <pc:docMk/>
            <pc:sldMk cId="351013693" sldId="1829"/>
            <ac:picMk id="3" creationId="{F2B5F99C-5E75-46E4-A334-19A97C647E4B}"/>
          </ac:picMkLst>
        </pc:picChg>
        <pc:picChg chg="add mod ord">
          <ac:chgData name="Yoel Kortick" userId="167978f5-7f40-4909-85d5-d4149554ad4e" providerId="ADAL" clId="{EB5CFF90-8C79-42E4-9A23-2D3FA11D4D76}" dt="2023-07-02T11:41:32.310" v="7285" actId="208"/>
          <ac:picMkLst>
            <pc:docMk/>
            <pc:sldMk cId="351013693" sldId="1829"/>
            <ac:picMk id="8" creationId="{23DBACD7-E148-8143-2FED-EA7730526B40}"/>
          </ac:picMkLst>
        </pc:picChg>
        <pc:picChg chg="add mod">
          <ac:chgData name="Yoel Kortick" userId="167978f5-7f40-4909-85d5-d4149554ad4e" providerId="ADAL" clId="{EB5CFF90-8C79-42E4-9A23-2D3FA11D4D76}" dt="2023-07-02T11:41:20.756" v="7282" actId="208"/>
          <ac:picMkLst>
            <pc:docMk/>
            <pc:sldMk cId="351013693" sldId="1829"/>
            <ac:picMk id="12" creationId="{EBF67CE3-75F0-94F0-68E8-47D0489EFACB}"/>
          </ac:picMkLst>
        </pc:picChg>
      </pc:sldChg>
      <pc:sldChg chg="del">
        <pc:chgData name="Yoel Kortick" userId="167978f5-7f40-4909-85d5-d4149554ad4e" providerId="ADAL" clId="{EB5CFF90-8C79-42E4-9A23-2D3FA11D4D76}" dt="2023-07-02T11:47:53.497" v="7582" actId="47"/>
        <pc:sldMkLst>
          <pc:docMk/>
          <pc:sldMk cId="674645122" sldId="1830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341072315" sldId="1831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27769709" sldId="1832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2254494345" sldId="1833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2409919655" sldId="1834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1147431228" sldId="1835"/>
        </pc:sldMkLst>
      </pc:sldChg>
      <pc:sldChg chg="del">
        <pc:chgData name="Yoel Kortick" userId="167978f5-7f40-4909-85d5-d4149554ad4e" providerId="ADAL" clId="{EB5CFF90-8C79-42E4-9A23-2D3FA11D4D76}" dt="2023-06-30T14:48:58.974" v="59" actId="47"/>
        <pc:sldMkLst>
          <pc:docMk/>
          <pc:sldMk cId="3958812297" sldId="1836"/>
        </pc:sldMkLst>
      </pc:sldChg>
      <pc:sldChg chg="del">
        <pc:chgData name="Yoel Kortick" userId="167978f5-7f40-4909-85d5-d4149554ad4e" providerId="ADAL" clId="{EB5CFF90-8C79-42E4-9A23-2D3FA11D4D76}" dt="2023-07-02T11:23:32.099" v="6572" actId="47"/>
        <pc:sldMkLst>
          <pc:docMk/>
          <pc:sldMk cId="3667103058" sldId="1837"/>
        </pc:sldMkLst>
      </pc:sldChg>
      <pc:sldChg chg="del">
        <pc:chgData name="Yoel Kortick" userId="167978f5-7f40-4909-85d5-d4149554ad4e" providerId="ADAL" clId="{EB5CFF90-8C79-42E4-9A23-2D3FA11D4D76}" dt="2023-06-30T14:49:09.661" v="61" actId="47"/>
        <pc:sldMkLst>
          <pc:docMk/>
          <pc:sldMk cId="3256075369" sldId="1838"/>
        </pc:sldMkLst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635292320" sldId="183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635292320" sldId="1839"/>
            <ac:spMk id="6" creationId="{A71215A1-7835-4033-9657-BEA33A271663}"/>
          </ac:spMkLst>
        </pc:spChg>
        <pc:spChg chg="add del">
          <ac:chgData name="Yoel Kortick" userId="167978f5-7f40-4909-85d5-d4149554ad4e" providerId="ADAL" clId="{EB5CFF90-8C79-42E4-9A23-2D3FA11D4D76}" dt="2023-07-02T13:58:56.454" v="9911" actId="478"/>
          <ac:spMkLst>
            <pc:docMk/>
            <pc:sldMk cId="635292320" sldId="1839"/>
            <ac:spMk id="8" creationId="{91795C01-87F8-3FCF-B9DF-BA055856D4B3}"/>
          </ac:spMkLst>
        </pc:spChg>
      </pc:sldChg>
      <pc:sldChg chg="modSp">
        <pc:chgData name="Yoel Kortick" userId="167978f5-7f40-4909-85d5-d4149554ad4e" providerId="ADAL" clId="{EB5CFF90-8C79-42E4-9A23-2D3FA11D4D76}" dt="2023-07-04T11:16:15.267" v="12767"/>
        <pc:sldMkLst>
          <pc:docMk/>
          <pc:sldMk cId="1292469703" sldId="184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92469703" sldId="1840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3990197628" sldId="1841"/>
        </pc:sldMkLst>
        <pc:spChg chg="del mod">
          <ac:chgData name="Yoel Kortick" userId="167978f5-7f40-4909-85d5-d4149554ad4e" providerId="ADAL" clId="{EB5CFF90-8C79-42E4-9A23-2D3FA11D4D76}" dt="2023-07-02T12:25:39.860" v="7770" actId="478"/>
          <ac:spMkLst>
            <pc:docMk/>
            <pc:sldMk cId="3990197628" sldId="1841"/>
            <ac:spMk id="4" creationId="{9085B7CA-33AB-4DA6-90FB-979217770C2A}"/>
          </ac:spMkLst>
        </pc:spChg>
        <pc:spChg chg="add del mod">
          <ac:chgData name="Yoel Kortick" userId="167978f5-7f40-4909-85d5-d4149554ad4e" providerId="ADAL" clId="{EB5CFF90-8C79-42E4-9A23-2D3FA11D4D76}" dt="2023-07-02T12:27:21.464" v="7794" actId="478"/>
          <ac:spMkLst>
            <pc:docMk/>
            <pc:sldMk cId="3990197628" sldId="1841"/>
            <ac:spMk id="8" creationId="{543FE94E-C6B0-3B9A-01A6-4E4FF2DF233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90197628" sldId="1841"/>
            <ac:spMk id="9" creationId="{DB33896B-0051-76E9-6725-C5B37386C43F}"/>
          </ac:spMkLst>
        </pc:spChg>
        <pc:spChg chg="del mod">
          <ac:chgData name="Yoel Kortick" userId="167978f5-7f40-4909-85d5-d4149554ad4e" providerId="ADAL" clId="{EB5CFF90-8C79-42E4-9A23-2D3FA11D4D76}" dt="2023-07-02T12:27:19.866" v="7793" actId="478"/>
          <ac:spMkLst>
            <pc:docMk/>
            <pc:sldMk cId="3990197628" sldId="1841"/>
            <ac:spMk id="10" creationId="{98DA69F3-4FE6-4BEF-9E77-BC31ED2179FE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1" creationId="{CCD72E07-1F10-4D98-B9AB-34B62821AE28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2" creationId="{29A19D03-0EAB-433C-80A0-344AA69AEB18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3" creationId="{4E778F6D-CA32-447A-9F7D-F9CDE21936E7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4" creationId="{7F6B719A-8116-4C17-A574-2C59F0486429}"/>
          </ac:spMkLst>
        </pc:spChg>
        <pc:spChg chg="add mod">
          <ac:chgData name="Yoel Kortick" userId="167978f5-7f40-4909-85d5-d4149554ad4e" providerId="ADAL" clId="{EB5CFF90-8C79-42E4-9A23-2D3FA11D4D76}" dt="2023-07-02T12:27:57.505" v="7808" actId="1036"/>
          <ac:spMkLst>
            <pc:docMk/>
            <pc:sldMk cId="3990197628" sldId="1841"/>
            <ac:spMk id="15" creationId="{51E0F696-8D92-B6FD-1CF9-B0AA0D043D0C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7" creationId="{C3E30D99-ADE1-45A3-A012-40D4B3801D41}"/>
          </ac:spMkLst>
        </pc:spChg>
        <pc:spChg chg="del">
          <ac:chgData name="Yoel Kortick" userId="167978f5-7f40-4909-85d5-d4149554ad4e" providerId="ADAL" clId="{EB5CFF90-8C79-42E4-9A23-2D3FA11D4D76}" dt="2023-07-02T12:25:44.910" v="7771" actId="478"/>
          <ac:spMkLst>
            <pc:docMk/>
            <pc:sldMk cId="3990197628" sldId="1841"/>
            <ac:spMk id="19" creationId="{B033EACE-E8B2-43EB-BA10-A0CBD25D66DB}"/>
          </ac:spMkLst>
        </pc:spChg>
        <pc:picChg chg="add mod">
          <ac:chgData name="Yoel Kortick" userId="167978f5-7f40-4909-85d5-d4149554ad4e" providerId="ADAL" clId="{EB5CFF90-8C79-42E4-9A23-2D3FA11D4D76}" dt="2023-07-02T12:27:27.246" v="7798" actId="208"/>
          <ac:picMkLst>
            <pc:docMk/>
            <pc:sldMk cId="3990197628" sldId="1841"/>
            <ac:picMk id="6" creationId="{FB4DA227-9F00-EDC2-80E4-91DB9544E507}"/>
          </ac:picMkLst>
        </pc:pic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16" creationId="{8E2CC69F-9C32-4F62-B53F-FB2AFF38A43D}"/>
          </ac:cxnSpMkLst>
        </pc:cxn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18" creationId="{8F108DDF-7977-4089-B972-DE00C75C88F5}"/>
          </ac:cxnSpMkLst>
        </pc:cxnChg>
        <pc:cxnChg chg="del">
          <ac:chgData name="Yoel Kortick" userId="167978f5-7f40-4909-85d5-d4149554ad4e" providerId="ADAL" clId="{EB5CFF90-8C79-42E4-9A23-2D3FA11D4D76}" dt="2023-07-02T12:25:44.910" v="7771" actId="478"/>
          <ac:cxnSpMkLst>
            <pc:docMk/>
            <pc:sldMk cId="3990197628" sldId="1841"/>
            <ac:cxnSpMk id="20" creationId="{22FE098B-3E7F-4EBB-AE29-DFF994569AAE}"/>
          </ac:cxnSpMkLst>
        </pc:cxnChg>
        <pc:cxnChg chg="add mod">
          <ac:chgData name="Yoel Kortick" userId="167978f5-7f40-4909-85d5-d4149554ad4e" providerId="ADAL" clId="{EB5CFF90-8C79-42E4-9A23-2D3FA11D4D76}" dt="2023-07-02T12:28:10.226" v="7811" actId="208"/>
          <ac:cxnSpMkLst>
            <pc:docMk/>
            <pc:sldMk cId="3990197628" sldId="1841"/>
            <ac:cxnSpMk id="22" creationId="{CDC465C3-7116-3096-A5ED-6FB757B2E1DB}"/>
          </ac:cxnSpMkLst>
        </pc:cxnChg>
      </pc:sldChg>
      <pc:sldChg chg="addSp delSp modSp mod">
        <pc:chgData name="Yoel Kortick" userId="167978f5-7f40-4909-85d5-d4149554ad4e" providerId="ADAL" clId="{EB5CFF90-8C79-42E4-9A23-2D3FA11D4D76}" dt="2023-07-02T12:27:02.296" v="7788" actId="20577"/>
        <pc:sldMkLst>
          <pc:docMk/>
          <pc:sldMk cId="2698313889" sldId="1842"/>
        </pc:sldMkLst>
        <pc:spChg chg="mod">
          <ac:chgData name="Yoel Kortick" userId="167978f5-7f40-4909-85d5-d4149554ad4e" providerId="ADAL" clId="{EB5CFF90-8C79-42E4-9A23-2D3FA11D4D76}" dt="2023-07-02T12:23:33.294" v="7703" actId="14100"/>
          <ac:spMkLst>
            <pc:docMk/>
            <pc:sldMk cId="2698313889" sldId="1842"/>
            <ac:spMk id="7" creationId="{BB5776FA-6C28-4A2A-9244-325127665EF8}"/>
          </ac:spMkLst>
        </pc:spChg>
        <pc:spChg chg="mod">
          <ac:chgData name="Yoel Kortick" userId="167978f5-7f40-4909-85d5-d4149554ad4e" providerId="ADAL" clId="{EB5CFF90-8C79-42E4-9A23-2D3FA11D4D76}" dt="2023-07-02T12:23:38.640" v="7705" actId="14100"/>
          <ac:spMkLst>
            <pc:docMk/>
            <pc:sldMk cId="2698313889" sldId="1842"/>
            <ac:spMk id="9" creationId="{9536EF11-E8C6-412F-8FAF-AE47EB063D2F}"/>
          </ac:spMkLst>
        </pc:spChg>
        <pc:spChg chg="mod">
          <ac:chgData name="Yoel Kortick" userId="167978f5-7f40-4909-85d5-d4149554ad4e" providerId="ADAL" clId="{EB5CFF90-8C79-42E4-9A23-2D3FA11D4D76}" dt="2023-07-02T12:23:27.065" v="7701" actId="14100"/>
          <ac:spMkLst>
            <pc:docMk/>
            <pc:sldMk cId="2698313889" sldId="1842"/>
            <ac:spMk id="10" creationId="{1EC5D6DD-1B23-46FD-B5A7-74A316B8ABC2}"/>
          </ac:spMkLst>
        </pc:spChg>
        <pc:spChg chg="add mod">
          <ac:chgData name="Yoel Kortick" userId="167978f5-7f40-4909-85d5-d4149554ad4e" providerId="ADAL" clId="{EB5CFF90-8C79-42E4-9A23-2D3FA11D4D76}" dt="2023-07-02T12:27:02.296" v="7788" actId="20577"/>
          <ac:spMkLst>
            <pc:docMk/>
            <pc:sldMk cId="2698313889" sldId="1842"/>
            <ac:spMk id="11" creationId="{39B513C9-0D58-F121-AFBF-02CB66FBAB8C}"/>
          </ac:spMkLst>
        </pc:spChg>
        <pc:picChg chg="del">
          <ac:chgData name="Yoel Kortick" userId="167978f5-7f40-4909-85d5-d4149554ad4e" providerId="ADAL" clId="{EB5CFF90-8C79-42E4-9A23-2D3FA11D4D76}" dt="2023-07-02T12:23:12.704" v="7697" actId="478"/>
          <ac:picMkLst>
            <pc:docMk/>
            <pc:sldMk cId="2698313889" sldId="1842"/>
            <ac:picMk id="3" creationId="{67D26D56-9393-4CD5-86BF-C4C28FCB77EB}"/>
          </ac:picMkLst>
        </pc:picChg>
        <pc:picChg chg="add mod ord">
          <ac:chgData name="Yoel Kortick" userId="167978f5-7f40-4909-85d5-d4149554ad4e" providerId="ADAL" clId="{EB5CFF90-8C79-42E4-9A23-2D3FA11D4D76}" dt="2023-07-02T12:23:41.296" v="7706" actId="208"/>
          <ac:picMkLst>
            <pc:docMk/>
            <pc:sldMk cId="2698313889" sldId="1842"/>
            <ac:picMk id="8" creationId="{42339463-F769-2DC1-418D-38DF4D0A7425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853986500" sldId="1843"/>
        </pc:sldMkLst>
        <pc:spChg chg="del">
          <ac:chgData name="Yoel Kortick" userId="167978f5-7f40-4909-85d5-d4149554ad4e" providerId="ADAL" clId="{EB5CFF90-8C79-42E4-9A23-2D3FA11D4D76}" dt="2023-07-02T12:37:20.342" v="7903" actId="478"/>
          <ac:spMkLst>
            <pc:docMk/>
            <pc:sldMk cId="2853986500" sldId="1843"/>
            <ac:spMk id="6" creationId="{09046380-BFB6-44FB-83F9-D9C00432E691}"/>
          </ac:spMkLst>
        </pc:spChg>
        <pc:spChg chg="add mod">
          <ac:chgData name="Yoel Kortick" userId="167978f5-7f40-4909-85d5-d4149554ad4e" providerId="ADAL" clId="{EB5CFF90-8C79-42E4-9A23-2D3FA11D4D76}" dt="2023-07-02T12:37:26.721" v="7914" actId="14100"/>
          <ac:spMkLst>
            <pc:docMk/>
            <pc:sldMk cId="2853986500" sldId="1843"/>
            <ac:spMk id="7" creationId="{CBC8EFD7-2755-5011-542A-1907E58750E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853986500" sldId="1843"/>
            <ac:spMk id="10" creationId="{98DA69F3-4FE6-4BEF-9E77-BC31ED2179FE}"/>
          </ac:spMkLst>
        </pc:spChg>
        <pc:picChg chg="add mod">
          <ac:chgData name="Yoel Kortick" userId="167978f5-7f40-4909-85d5-d4149554ad4e" providerId="ADAL" clId="{EB5CFF90-8C79-42E4-9A23-2D3FA11D4D76}" dt="2023-07-02T12:37:14.254" v="7902"/>
          <ac:picMkLst>
            <pc:docMk/>
            <pc:sldMk cId="2853986500" sldId="1843"/>
            <ac:picMk id="3" creationId="{EECC0ACA-01BD-6404-2A1A-41705B0C4058}"/>
          </ac:picMkLst>
        </pc:picChg>
        <pc:picChg chg="del">
          <ac:chgData name="Yoel Kortick" userId="167978f5-7f40-4909-85d5-d4149554ad4e" providerId="ADAL" clId="{EB5CFF90-8C79-42E4-9A23-2D3FA11D4D76}" dt="2023-07-02T12:37:13.328" v="7901" actId="478"/>
          <ac:picMkLst>
            <pc:docMk/>
            <pc:sldMk cId="2853986500" sldId="1843"/>
            <ac:picMk id="4" creationId="{BAC89379-845C-4A95-BFA7-B76C6BAEC88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1:23.261" v="7929" actId="208"/>
        <pc:sldMkLst>
          <pc:docMk/>
          <pc:sldMk cId="3834988301" sldId="1844"/>
        </pc:sldMkLst>
        <pc:spChg chg="mod">
          <ac:chgData name="Yoel Kortick" userId="167978f5-7f40-4909-85d5-d4149554ad4e" providerId="ADAL" clId="{EB5CFF90-8C79-42E4-9A23-2D3FA11D4D76}" dt="2023-07-02T12:41:21.105" v="7928" actId="1076"/>
          <ac:spMkLst>
            <pc:docMk/>
            <pc:sldMk cId="3834988301" sldId="1844"/>
            <ac:spMk id="9" creationId="{6673E8E8-2B49-451F-B1F2-41726762D666}"/>
          </ac:spMkLst>
        </pc:spChg>
        <pc:spChg chg="mod">
          <ac:chgData name="Yoel Kortick" userId="167978f5-7f40-4909-85d5-d4149554ad4e" providerId="ADAL" clId="{EB5CFF90-8C79-42E4-9A23-2D3FA11D4D76}" dt="2023-07-02T12:41:02.822" v="7916" actId="33524"/>
          <ac:spMkLst>
            <pc:docMk/>
            <pc:sldMk cId="3834988301" sldId="1844"/>
            <ac:spMk id="10" creationId="{98DA69F3-4FE6-4BEF-9E77-BC31ED2179FE}"/>
          </ac:spMkLst>
        </pc:spChg>
        <pc:picChg chg="add mod ord">
          <ac:chgData name="Yoel Kortick" userId="167978f5-7f40-4909-85d5-d4149554ad4e" providerId="ADAL" clId="{EB5CFF90-8C79-42E4-9A23-2D3FA11D4D76}" dt="2023-07-02T12:41:23.261" v="7929" actId="208"/>
          <ac:picMkLst>
            <pc:docMk/>
            <pc:sldMk cId="3834988301" sldId="1844"/>
            <ac:picMk id="4" creationId="{A689D0E7-8D68-3D88-D0DD-7E0F57E46C25}"/>
          </ac:picMkLst>
        </pc:picChg>
        <pc:picChg chg="del">
          <ac:chgData name="Yoel Kortick" userId="167978f5-7f40-4909-85d5-d4149554ad4e" providerId="ADAL" clId="{EB5CFF90-8C79-42E4-9A23-2D3FA11D4D76}" dt="2023-07-02T12:41:04.947" v="7917" actId="478"/>
          <ac:picMkLst>
            <pc:docMk/>
            <pc:sldMk cId="3834988301" sldId="1844"/>
            <ac:picMk id="7" creationId="{507C1CF0-B99A-40F5-A0E4-2C78176BF60A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2:24.987" v="7941" actId="11529"/>
        <pc:sldMkLst>
          <pc:docMk/>
          <pc:sldMk cId="2473728425" sldId="1845"/>
        </pc:sldMkLst>
        <pc:spChg chg="del">
          <ac:chgData name="Yoel Kortick" userId="167978f5-7f40-4909-85d5-d4149554ad4e" providerId="ADAL" clId="{EB5CFF90-8C79-42E4-9A23-2D3FA11D4D76}" dt="2023-07-02T12:42:04.523" v="7930" actId="478"/>
          <ac:spMkLst>
            <pc:docMk/>
            <pc:sldMk cId="2473728425" sldId="1845"/>
            <ac:spMk id="3" creationId="{C9E5D001-9286-446B-85FF-2F4E812631E7}"/>
          </ac:spMkLst>
        </pc:spChg>
        <pc:spChg chg="add">
          <ac:chgData name="Yoel Kortick" userId="167978f5-7f40-4909-85d5-d4149554ad4e" providerId="ADAL" clId="{EB5CFF90-8C79-42E4-9A23-2D3FA11D4D76}" dt="2023-07-02T12:42:24.987" v="7941" actId="11529"/>
          <ac:spMkLst>
            <pc:docMk/>
            <pc:sldMk cId="2473728425" sldId="1845"/>
            <ac:spMk id="7" creationId="{23D43036-D242-67CC-BCB6-777134469847}"/>
          </ac:spMkLst>
        </pc:spChg>
        <pc:spChg chg="mod">
          <ac:chgData name="Yoel Kortick" userId="167978f5-7f40-4909-85d5-d4149554ad4e" providerId="ADAL" clId="{EB5CFF90-8C79-42E4-9A23-2D3FA11D4D76}" dt="2023-07-02T12:42:12.905" v="7939" actId="5793"/>
          <ac:spMkLst>
            <pc:docMk/>
            <pc:sldMk cId="2473728425" sldId="1845"/>
            <ac:spMk id="10" creationId="{98DA69F3-4FE6-4BEF-9E77-BC31ED2179FE}"/>
          </ac:spMkLst>
        </pc:spChg>
        <pc:picChg chg="add mod">
          <ac:chgData name="Yoel Kortick" userId="167978f5-7f40-4909-85d5-d4149554ad4e" providerId="ADAL" clId="{EB5CFF90-8C79-42E4-9A23-2D3FA11D4D76}" dt="2023-07-02T12:42:16.419" v="7940" actId="208"/>
          <ac:picMkLst>
            <pc:docMk/>
            <pc:sldMk cId="2473728425" sldId="1845"/>
            <ac:picMk id="6" creationId="{2D46D68A-85F1-FA38-1C02-2AD1E01CF65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2245029018" sldId="1847"/>
        </pc:sldMkLst>
        <pc:spChg chg="del">
          <ac:chgData name="Yoel Kortick" userId="167978f5-7f40-4909-85d5-d4149554ad4e" providerId="ADAL" clId="{EB5CFF90-8C79-42E4-9A23-2D3FA11D4D76}" dt="2023-07-02T12:43:15.412" v="7942" actId="478"/>
          <ac:spMkLst>
            <pc:docMk/>
            <pc:sldMk cId="2245029018" sldId="1847"/>
            <ac:spMk id="3" creationId="{C9E5D001-9286-446B-85FF-2F4E812631E7}"/>
          </ac:spMkLst>
        </pc:spChg>
        <pc:spChg chg="add mod">
          <ac:chgData name="Yoel Kortick" userId="167978f5-7f40-4909-85d5-d4149554ad4e" providerId="ADAL" clId="{EB5CFF90-8C79-42E4-9A23-2D3FA11D4D76}" dt="2023-07-02T12:43:38.207" v="7951" actId="14100"/>
          <ac:spMkLst>
            <pc:docMk/>
            <pc:sldMk cId="2245029018" sldId="1847"/>
            <ac:spMk id="7" creationId="{31838AD1-FB65-483D-ACFF-E3BC4C8D762B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2245029018" sldId="1847"/>
            <ac:spMk id="8" creationId="{3E064AF1-98D2-BAB8-A7C2-315EF209B6BD}"/>
          </ac:spMkLst>
        </pc:spChg>
        <pc:picChg chg="add mod">
          <ac:chgData name="Yoel Kortick" userId="167978f5-7f40-4909-85d5-d4149554ad4e" providerId="ADAL" clId="{EB5CFF90-8C79-42E4-9A23-2D3FA11D4D76}" dt="2023-07-02T12:43:41.966" v="7952" actId="208"/>
          <ac:picMkLst>
            <pc:docMk/>
            <pc:sldMk cId="2245029018" sldId="1847"/>
            <ac:picMk id="6" creationId="{B43564A7-D7E7-AF76-36F8-C2BF20E3A3CA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49:31.024" v="8009" actId="20577"/>
        <pc:sldMkLst>
          <pc:docMk/>
          <pc:sldMk cId="2098077154" sldId="1848"/>
        </pc:sldMkLst>
        <pc:spChg chg="mod">
          <ac:chgData name="Yoel Kortick" userId="167978f5-7f40-4909-85d5-d4149554ad4e" providerId="ADAL" clId="{EB5CFF90-8C79-42E4-9A23-2D3FA11D4D76}" dt="2023-07-02T12:49:31.024" v="8009" actId="20577"/>
          <ac:spMkLst>
            <pc:docMk/>
            <pc:sldMk cId="2098077154" sldId="1848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49:22.886" v="7988" actId="14100"/>
          <ac:spMkLst>
            <pc:docMk/>
            <pc:sldMk cId="2098077154" sldId="1848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49:13.210" v="7984" actId="478"/>
          <ac:picMkLst>
            <pc:docMk/>
            <pc:sldMk cId="2098077154" sldId="1848"/>
            <ac:picMk id="3" creationId="{67D26D56-9393-4CD5-86BF-C4C28FCB77EB}"/>
          </ac:picMkLst>
        </pc:picChg>
        <pc:picChg chg="add mod ord">
          <ac:chgData name="Yoel Kortick" userId="167978f5-7f40-4909-85d5-d4149554ad4e" providerId="ADAL" clId="{EB5CFF90-8C79-42E4-9A23-2D3FA11D4D76}" dt="2023-07-02T12:49:24.763" v="7989" actId="208"/>
          <ac:picMkLst>
            <pc:docMk/>
            <pc:sldMk cId="2098077154" sldId="1848"/>
            <ac:picMk id="7" creationId="{F572D15A-4D97-A73A-46CA-785925F4F4A9}"/>
          </ac:picMkLst>
        </pc:picChg>
      </pc:sldChg>
      <pc:sldChg chg="addSp delSp modSp mod">
        <pc:chgData name="Yoel Kortick" userId="167978f5-7f40-4909-85d5-d4149554ad4e" providerId="ADAL" clId="{EB5CFF90-8C79-42E4-9A23-2D3FA11D4D76}" dt="2023-07-02T12:50:23.311" v="8017" actId="167"/>
        <pc:sldMkLst>
          <pc:docMk/>
          <pc:sldMk cId="2524015464" sldId="1849"/>
        </pc:sldMkLst>
        <pc:spChg chg="mod">
          <ac:chgData name="Yoel Kortick" userId="167978f5-7f40-4909-85d5-d4149554ad4e" providerId="ADAL" clId="{EB5CFF90-8C79-42E4-9A23-2D3FA11D4D76}" dt="2023-07-02T12:49:39.875" v="8011"/>
          <ac:spMkLst>
            <pc:docMk/>
            <pc:sldMk cId="2524015464" sldId="184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2:50:18.031" v="8015" actId="14100"/>
          <ac:spMkLst>
            <pc:docMk/>
            <pc:sldMk cId="2524015464" sldId="1849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50:10.801" v="8012" actId="478"/>
          <ac:picMkLst>
            <pc:docMk/>
            <pc:sldMk cId="2524015464" sldId="1849"/>
            <ac:picMk id="4" creationId="{CDEB73DC-F774-46CB-B681-E6EF9EA568EC}"/>
          </ac:picMkLst>
        </pc:picChg>
        <pc:picChg chg="add mod ord">
          <ac:chgData name="Yoel Kortick" userId="167978f5-7f40-4909-85d5-d4149554ad4e" providerId="ADAL" clId="{EB5CFF90-8C79-42E4-9A23-2D3FA11D4D76}" dt="2023-07-02T12:50:23.311" v="8017" actId="167"/>
          <ac:picMkLst>
            <pc:docMk/>
            <pc:sldMk cId="2524015464" sldId="1849"/>
            <ac:picMk id="7" creationId="{FB722B5E-2F36-707B-1312-102985B5471B}"/>
          </ac:picMkLst>
        </pc:picChg>
      </pc:sldChg>
      <pc:sldChg chg="addSp delSp modSp mod">
        <pc:chgData name="Yoel Kortick" userId="167978f5-7f40-4909-85d5-d4149554ad4e" providerId="ADAL" clId="{EB5CFF90-8C79-42E4-9A23-2D3FA11D4D76}" dt="2023-07-04T11:16:15.267" v="12767"/>
        <pc:sldMkLst>
          <pc:docMk/>
          <pc:sldMk cId="4190854367" sldId="185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90854367" sldId="185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190854367" sldId="1850"/>
            <ac:spMk id="7" creationId="{9DC547C7-2C12-476C-BB27-E8595AF983DD}"/>
          </ac:spMkLst>
        </pc:spChg>
        <pc:spChg chg="mod">
          <ac:chgData name="Yoel Kortick" userId="167978f5-7f40-4909-85d5-d4149554ad4e" providerId="ADAL" clId="{EB5CFF90-8C79-42E4-9A23-2D3FA11D4D76}" dt="2023-07-02T12:57:44.935" v="8047" actId="1036"/>
          <ac:spMkLst>
            <pc:docMk/>
            <pc:sldMk cId="4190854367" sldId="1850"/>
            <ac:spMk id="10" creationId="{1EC5D6DD-1B23-46FD-B5A7-74A316B8ABC2}"/>
          </ac:spMkLst>
        </pc:spChg>
        <pc:picChg chg="del">
          <ac:chgData name="Yoel Kortick" userId="167978f5-7f40-4909-85d5-d4149554ad4e" providerId="ADAL" clId="{EB5CFF90-8C79-42E4-9A23-2D3FA11D4D76}" dt="2023-07-02T12:57:15.027" v="8018" actId="478"/>
          <ac:picMkLst>
            <pc:docMk/>
            <pc:sldMk cId="4190854367" sldId="1850"/>
            <ac:picMk id="3" creationId="{49ABA9B7-646C-4720-92F9-CAAEE309244D}"/>
          </ac:picMkLst>
        </pc:picChg>
        <pc:picChg chg="add mod ord">
          <ac:chgData name="Yoel Kortick" userId="167978f5-7f40-4909-85d5-d4149554ad4e" providerId="ADAL" clId="{EB5CFF90-8C79-42E4-9A23-2D3FA11D4D76}" dt="2023-07-02T12:57:47.668" v="8048" actId="167"/>
          <ac:picMkLst>
            <pc:docMk/>
            <pc:sldMk cId="4190854367" sldId="1850"/>
            <ac:picMk id="8" creationId="{EEB4A7AA-D37B-FBE7-8035-486B03FEB784}"/>
          </ac:picMkLst>
        </pc:picChg>
      </pc:sldChg>
      <pc:sldChg chg="del">
        <pc:chgData name="Yoel Kortick" userId="167978f5-7f40-4909-85d5-d4149554ad4e" providerId="ADAL" clId="{EB5CFF90-8C79-42E4-9A23-2D3FA11D4D76}" dt="2023-06-30T14:49:43.037" v="63" actId="47"/>
        <pc:sldMkLst>
          <pc:docMk/>
          <pc:sldMk cId="1008681038" sldId="185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413114982" sldId="185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975961056" sldId="1853"/>
        </pc:sldMkLst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434441375" sldId="18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434441375" sldId="1863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595006770" sldId="1869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763145218" sldId="1870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4130928694" sldId="187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274225089" sldId="187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665966013" sldId="1873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964522123" sldId="1874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444118386" sldId="1875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264099815" sldId="1877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733915964" sldId="1878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3896785" sldId="1879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1164056" sldId="1880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517471072" sldId="1881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995008753" sldId="1882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721856422" sldId="1883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3066171479" sldId="1884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1501315914" sldId="1885"/>
        </pc:sldMkLst>
      </pc:sldChg>
      <pc:sldChg chg="del">
        <pc:chgData name="Yoel Kortick" userId="167978f5-7f40-4909-85d5-d4149554ad4e" providerId="ADAL" clId="{EB5CFF90-8C79-42E4-9A23-2D3FA11D4D76}" dt="2023-07-02T12:58:08.018" v="8049" actId="47"/>
        <pc:sldMkLst>
          <pc:docMk/>
          <pc:sldMk cId="2799277783" sldId="1887"/>
        </pc:sldMkLst>
      </pc:sldChg>
      <pc:sldChg chg="addSp delSp modSp add mod">
        <pc:chgData name="Yoel Kortick" userId="167978f5-7f40-4909-85d5-d4149554ad4e" providerId="ADAL" clId="{EB5CFF90-8C79-42E4-9A23-2D3FA11D4D76}" dt="2023-06-30T14:43:07.601" v="27" actId="27636"/>
        <pc:sldMkLst>
          <pc:docMk/>
          <pc:sldMk cId="3709975216" sldId="1888"/>
        </pc:sldMkLst>
        <pc:spChg chg="add del mod">
          <ac:chgData name="Yoel Kortick" userId="167978f5-7f40-4909-85d5-d4149554ad4e" providerId="ADAL" clId="{EB5CFF90-8C79-42E4-9A23-2D3FA11D4D76}" dt="2023-06-30T14:41:50.089" v="19" actId="478"/>
          <ac:spMkLst>
            <pc:docMk/>
            <pc:sldMk cId="3709975216" sldId="1888"/>
            <ac:spMk id="4" creationId="{632931EB-A722-A06B-D468-A113F9ABDC68}"/>
          </ac:spMkLst>
        </pc:spChg>
        <pc:spChg chg="del">
          <ac:chgData name="Yoel Kortick" userId="167978f5-7f40-4909-85d5-d4149554ad4e" providerId="ADAL" clId="{EB5CFF90-8C79-42E4-9A23-2D3FA11D4D76}" dt="2023-06-30T14:41:45.848" v="18" actId="478"/>
          <ac:spMkLst>
            <pc:docMk/>
            <pc:sldMk cId="3709975216" sldId="1888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6-30T14:43:07.601" v="27" actId="27636"/>
          <ac:spMkLst>
            <pc:docMk/>
            <pc:sldMk cId="3709975216" sldId="1888"/>
            <ac:spMk id="7" creationId="{294F1EAF-08BA-676D-BE31-60B1ACC0E87F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502313223" sldId="1889"/>
        </pc:sldMkLst>
        <pc:spChg chg="add del mod">
          <ac:chgData name="Yoel Kortick" userId="167978f5-7f40-4909-85d5-d4149554ad4e" providerId="ADAL" clId="{EB5CFF90-8C79-42E4-9A23-2D3FA11D4D76}" dt="2023-06-30T14:42:08.447" v="23" actId="478"/>
          <ac:spMkLst>
            <pc:docMk/>
            <pc:sldMk cId="502313223" sldId="1889"/>
            <ac:spMk id="4" creationId="{6A7508E1-3852-02C8-B92D-40DAA9F51276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502313223" sldId="1889"/>
            <ac:spMk id="6" creationId="{9376E92D-1B0C-1F72-57A3-003D8C2F81F8}"/>
          </ac:spMkLst>
        </pc:spChg>
        <pc:spChg chg="del">
          <ac:chgData name="Yoel Kortick" userId="167978f5-7f40-4909-85d5-d4149554ad4e" providerId="ADAL" clId="{EB5CFF90-8C79-42E4-9A23-2D3FA11D4D76}" dt="2023-06-30T14:42:07.691" v="22" actId="478"/>
          <ac:spMkLst>
            <pc:docMk/>
            <pc:sldMk cId="502313223" sldId="1889"/>
            <ac:spMk id="7" creationId="{294F1EAF-08BA-676D-BE31-60B1ACC0E87F}"/>
          </ac:spMkLst>
        </pc:spChg>
      </pc:sldChg>
      <pc:sldChg chg="modSp add mod">
        <pc:chgData name="Yoel Kortick" userId="167978f5-7f40-4909-85d5-d4149554ad4e" providerId="ADAL" clId="{EB5CFF90-8C79-42E4-9A23-2D3FA11D4D76}" dt="2023-07-02T14:06:31.974" v="9915"/>
        <pc:sldMkLst>
          <pc:docMk/>
          <pc:sldMk cId="3649405248" sldId="1890"/>
        </pc:sldMkLst>
        <pc:spChg chg="mod">
          <ac:chgData name="Yoel Kortick" userId="167978f5-7f40-4909-85d5-d4149554ad4e" providerId="ADAL" clId="{EB5CFF90-8C79-42E4-9A23-2D3FA11D4D76}" dt="2023-07-02T14:06:31.974" v="9915"/>
          <ac:spMkLst>
            <pc:docMk/>
            <pc:sldMk cId="3649405248" sldId="1890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6-30T14:48:14.941" v="47" actId="20577"/>
        <pc:sldMkLst>
          <pc:docMk/>
          <pc:sldMk cId="2343264024" sldId="1891"/>
        </pc:sldMkLst>
        <pc:spChg chg="mod">
          <ac:chgData name="Yoel Kortick" userId="167978f5-7f40-4909-85d5-d4149554ad4e" providerId="ADAL" clId="{EB5CFF90-8C79-42E4-9A23-2D3FA11D4D76}" dt="2023-06-30T14:48:14.941" v="47" actId="20577"/>
          <ac:spMkLst>
            <pc:docMk/>
            <pc:sldMk cId="2343264024" sldId="1891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1:23:32.099" v="6572" actId="47"/>
        <pc:sldMkLst>
          <pc:docMk/>
          <pc:sldMk cId="346295272" sldId="1892"/>
        </pc:sldMkLst>
        <pc:spChg chg="mod">
          <ac:chgData name="Yoel Kortick" userId="167978f5-7f40-4909-85d5-d4149554ad4e" providerId="ADAL" clId="{EB5CFF90-8C79-42E4-9A23-2D3FA11D4D76}" dt="2023-06-30T14:48:31.814" v="56" actId="20577"/>
          <ac:spMkLst>
            <pc:docMk/>
            <pc:sldMk cId="346295272" sldId="1892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1:23:32.099" v="6572" actId="47"/>
        <pc:sldMkLst>
          <pc:docMk/>
          <pc:sldMk cId="1694051181" sldId="1893"/>
        </pc:sldMkLst>
        <pc:spChg chg="mod">
          <ac:chgData name="Yoel Kortick" userId="167978f5-7f40-4909-85d5-d4149554ad4e" providerId="ADAL" clId="{EB5CFF90-8C79-42E4-9A23-2D3FA11D4D76}" dt="2023-06-30T14:48:56.411" v="58"/>
          <ac:spMkLst>
            <pc:docMk/>
            <pc:sldMk cId="1694051181" sldId="189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6-30T14:49:07.597" v="60"/>
        <pc:sldMkLst>
          <pc:docMk/>
          <pc:sldMk cId="2904902847" sldId="1894"/>
        </pc:sldMkLst>
        <pc:spChg chg="mod">
          <ac:chgData name="Yoel Kortick" userId="167978f5-7f40-4909-85d5-d4149554ad4e" providerId="ADAL" clId="{EB5CFF90-8C79-42E4-9A23-2D3FA11D4D76}" dt="2023-06-30T14:49:07.597" v="60"/>
          <ac:spMkLst>
            <pc:docMk/>
            <pc:sldMk cId="2904902847" sldId="1894"/>
            <ac:spMk id="3" creationId="{440E2C51-CB70-4EE1-8E6B-DADCB74DEC44}"/>
          </ac:spMkLst>
        </pc:spChg>
      </pc:sldChg>
      <pc:sldChg chg="modSp add del mod">
        <pc:chgData name="Yoel Kortick" userId="167978f5-7f40-4909-85d5-d4149554ad4e" providerId="ADAL" clId="{EB5CFF90-8C79-42E4-9A23-2D3FA11D4D76}" dt="2023-07-02T12:58:08.018" v="8049" actId="47"/>
        <pc:sldMkLst>
          <pc:docMk/>
          <pc:sldMk cId="1300427827" sldId="1895"/>
        </pc:sldMkLst>
        <pc:spChg chg="mod">
          <ac:chgData name="Yoel Kortick" userId="167978f5-7f40-4909-85d5-d4149554ad4e" providerId="ADAL" clId="{EB5CFF90-8C79-42E4-9A23-2D3FA11D4D76}" dt="2023-06-30T14:49:38.625" v="62"/>
          <ac:spMkLst>
            <pc:docMk/>
            <pc:sldMk cId="1300427827" sldId="189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7-02T06:47:12.867" v="630" actId="20577"/>
        <pc:sldMkLst>
          <pc:docMk/>
          <pc:sldMk cId="2821596750" sldId="1896"/>
        </pc:sldMkLst>
        <pc:spChg chg="mod">
          <ac:chgData name="Yoel Kortick" userId="167978f5-7f40-4909-85d5-d4149554ad4e" providerId="ADAL" clId="{EB5CFF90-8C79-42E4-9A23-2D3FA11D4D76}" dt="2023-07-02T06:47:12.867" v="630" actId="20577"/>
          <ac:spMkLst>
            <pc:docMk/>
            <pc:sldMk cId="2821596750" sldId="1896"/>
            <ac:spMk id="3" creationId="{440E2C51-CB70-4EE1-8E6B-DADCB74DEC44}"/>
          </ac:spMkLst>
        </pc:spChg>
      </pc:sldChg>
      <pc:sldChg chg="delSp modSp add mod ord">
        <pc:chgData name="Yoel Kortick" userId="167978f5-7f40-4909-85d5-d4149554ad4e" providerId="ADAL" clId="{EB5CFF90-8C79-42E4-9A23-2D3FA11D4D76}" dt="2023-07-02T10:09:12.085" v="4116"/>
        <pc:sldMkLst>
          <pc:docMk/>
          <pc:sldMk cId="4221218357" sldId="1897"/>
        </pc:sldMkLst>
        <pc:spChg chg="mod">
          <ac:chgData name="Yoel Kortick" userId="167978f5-7f40-4909-85d5-d4149554ad4e" providerId="ADAL" clId="{EB5CFF90-8C79-42E4-9A23-2D3FA11D4D76}" dt="2023-07-02T06:47:28.199" v="647" actId="20577"/>
          <ac:spMkLst>
            <pc:docMk/>
            <pc:sldMk cId="4221218357" sldId="189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09:09.635" v="4114" actId="313"/>
          <ac:spMkLst>
            <pc:docMk/>
            <pc:sldMk cId="4221218357" sldId="1897"/>
            <ac:spMk id="6" creationId="{A71215A1-7835-4033-9657-BEA33A271663}"/>
          </ac:spMkLst>
        </pc:spChg>
        <pc:picChg chg="del">
          <ac:chgData name="Yoel Kortick" userId="167978f5-7f40-4909-85d5-d4149554ad4e" providerId="ADAL" clId="{EB5CFF90-8C79-42E4-9A23-2D3FA11D4D76}" dt="2023-07-02T06:52:28.692" v="713" actId="478"/>
          <ac:picMkLst>
            <pc:docMk/>
            <pc:sldMk cId="4221218357" sldId="1897"/>
            <ac:picMk id="4" creationId="{91C70D19-AADD-4A93-88A0-EF75952EF36B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07:33:26.046" v="2236" actId="11529"/>
        <pc:sldMkLst>
          <pc:docMk/>
          <pc:sldMk cId="4141728747" sldId="1898"/>
        </pc:sldMkLst>
        <pc:spChg chg="add mod">
          <ac:chgData name="Yoel Kortick" userId="167978f5-7f40-4909-85d5-d4149554ad4e" providerId="ADAL" clId="{EB5CFF90-8C79-42E4-9A23-2D3FA11D4D76}" dt="2023-07-02T06:53:12.382" v="741" actId="208"/>
          <ac:spMkLst>
            <pc:docMk/>
            <pc:sldMk cId="4141728747" sldId="1898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3:18.241" v="2235"/>
          <ac:spMkLst>
            <pc:docMk/>
            <pc:sldMk cId="4141728747" sldId="1898"/>
            <ac:spMk id="5" creationId="{E8A1DDA2-AC00-41D8-9746-AC602EB1E40A}"/>
          </ac:spMkLst>
        </pc:spChg>
        <pc:spChg chg="add">
          <ac:chgData name="Yoel Kortick" userId="167978f5-7f40-4909-85d5-d4149554ad4e" providerId="ADAL" clId="{EB5CFF90-8C79-42E4-9A23-2D3FA11D4D76}" dt="2023-07-02T07:33:26.046" v="2236" actId="11529"/>
          <ac:spMkLst>
            <pc:docMk/>
            <pc:sldMk cId="4141728747" sldId="1898"/>
            <ac:spMk id="6" creationId="{EF3EC266-8A3A-E6D3-7810-A06101C335D3}"/>
          </ac:spMkLst>
        </pc:spChg>
        <pc:spChg chg="del">
          <ac:chgData name="Yoel Kortick" userId="167978f5-7f40-4909-85d5-d4149554ad4e" providerId="ADAL" clId="{EB5CFF90-8C79-42E4-9A23-2D3FA11D4D76}" dt="2023-07-02T06:52:54.420" v="723" actId="478"/>
          <ac:spMkLst>
            <pc:docMk/>
            <pc:sldMk cId="4141728747" sldId="1898"/>
            <ac:spMk id="7" creationId="{C81CF513-6E8D-4917-E515-BBC5BE0846DD}"/>
          </ac:spMkLst>
        </pc:spChg>
        <pc:spChg chg="del">
          <ac:chgData name="Yoel Kortick" userId="167978f5-7f40-4909-85d5-d4149554ad4e" providerId="ADAL" clId="{EB5CFF90-8C79-42E4-9A23-2D3FA11D4D76}" dt="2023-07-02T06:52:53.091" v="722" actId="478"/>
          <ac:spMkLst>
            <pc:docMk/>
            <pc:sldMk cId="4141728747" sldId="1898"/>
            <ac:spMk id="10" creationId="{61BA0D88-51B8-4234-A7C5-D36B89455D4E}"/>
          </ac:spMkLst>
        </pc:spChg>
        <pc:spChg chg="del">
          <ac:chgData name="Yoel Kortick" userId="167978f5-7f40-4909-85d5-d4149554ad4e" providerId="ADAL" clId="{EB5CFF90-8C79-42E4-9A23-2D3FA11D4D76}" dt="2023-07-02T06:52:52.332" v="721" actId="478"/>
          <ac:spMkLst>
            <pc:docMk/>
            <pc:sldMk cId="4141728747" sldId="1898"/>
            <ac:spMk id="11" creationId="{C7881CAF-AD6A-4E16-AE93-5EBA5991E34D}"/>
          </ac:spMkLst>
        </pc:spChg>
        <pc:spChg chg="del">
          <ac:chgData name="Yoel Kortick" userId="167978f5-7f40-4909-85d5-d4149554ad4e" providerId="ADAL" clId="{EB5CFF90-8C79-42E4-9A23-2D3FA11D4D76}" dt="2023-07-02T06:52:50.955" v="720" actId="478"/>
          <ac:spMkLst>
            <pc:docMk/>
            <pc:sldMk cId="4141728747" sldId="1898"/>
            <ac:spMk id="12" creationId="{B72EB870-82BA-4A40-BD1C-8681EC67E9AB}"/>
          </ac:spMkLst>
        </pc:spChg>
        <pc:spChg chg="del">
          <ac:chgData name="Yoel Kortick" userId="167978f5-7f40-4909-85d5-d4149554ad4e" providerId="ADAL" clId="{EB5CFF90-8C79-42E4-9A23-2D3FA11D4D76}" dt="2023-07-02T06:52:56.213" v="724" actId="478"/>
          <ac:spMkLst>
            <pc:docMk/>
            <pc:sldMk cId="4141728747" sldId="1898"/>
            <ac:spMk id="13" creationId="{81A26E59-59DD-41C1-8AC9-2AB5B30788DD}"/>
          </ac:spMkLst>
        </pc:spChg>
      </pc:sldChg>
      <pc:sldChg chg="modSp add mod">
        <pc:chgData name="Yoel Kortick" userId="167978f5-7f40-4909-85d5-d4149554ad4e" providerId="ADAL" clId="{EB5CFF90-8C79-42E4-9A23-2D3FA11D4D76}" dt="2023-07-02T07:16:03.375" v="1804" actId="33524"/>
        <pc:sldMkLst>
          <pc:docMk/>
          <pc:sldMk cId="2580472570" sldId="1899"/>
        </pc:sldMkLst>
        <pc:spChg chg="mod">
          <ac:chgData name="Yoel Kortick" userId="167978f5-7f40-4909-85d5-d4149554ad4e" providerId="ADAL" clId="{EB5CFF90-8C79-42E4-9A23-2D3FA11D4D76}" dt="2023-07-02T07:16:03.375" v="1804" actId="33524"/>
          <ac:spMkLst>
            <pc:docMk/>
            <pc:sldMk cId="2580472570" sldId="1899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34:19.864" v="2267" actId="1035"/>
        <pc:sldMkLst>
          <pc:docMk/>
          <pc:sldMk cId="619483314" sldId="1900"/>
        </pc:sldMkLst>
        <pc:spChg chg="add del mod">
          <ac:chgData name="Yoel Kortick" userId="167978f5-7f40-4909-85d5-d4149554ad4e" providerId="ADAL" clId="{EB5CFF90-8C79-42E4-9A23-2D3FA11D4D76}" dt="2023-07-02T07:00:10.748" v="1413" actId="478"/>
          <ac:spMkLst>
            <pc:docMk/>
            <pc:sldMk cId="619483314" sldId="1900"/>
            <ac:spMk id="4" creationId="{FFC0360D-C641-AF5B-99EA-8A27DF4D8B4C}"/>
          </ac:spMkLst>
        </pc:spChg>
        <pc:spChg chg="del">
          <ac:chgData name="Yoel Kortick" userId="167978f5-7f40-4909-85d5-d4149554ad4e" providerId="ADAL" clId="{EB5CFF90-8C79-42E4-9A23-2D3FA11D4D76}" dt="2023-07-02T07:00:08.591" v="1412" actId="478"/>
          <ac:spMkLst>
            <pc:docMk/>
            <pc:sldMk cId="619483314" sldId="1900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7:01:26.663" v="1444" actId="14100"/>
          <ac:spMkLst>
            <pc:docMk/>
            <pc:sldMk cId="619483314" sldId="1900"/>
            <ac:spMk id="9" creationId="{D93E33BC-7C22-20E2-B28A-24C89387FF1C}"/>
          </ac:spMkLst>
        </pc:spChg>
        <pc:spChg chg="add mod">
          <ac:chgData name="Yoel Kortick" userId="167978f5-7f40-4909-85d5-d4149554ad4e" providerId="ADAL" clId="{EB5CFF90-8C79-42E4-9A23-2D3FA11D4D76}" dt="2023-07-02T07:01:39.866" v="1463" actId="14100"/>
          <ac:spMkLst>
            <pc:docMk/>
            <pc:sldMk cId="619483314" sldId="1900"/>
            <ac:spMk id="10" creationId="{9719D696-6565-0C6A-C653-0F015CF343BD}"/>
          </ac:spMkLst>
        </pc:spChg>
        <pc:spChg chg="add mod">
          <ac:chgData name="Yoel Kortick" userId="167978f5-7f40-4909-85d5-d4149554ad4e" providerId="ADAL" clId="{EB5CFF90-8C79-42E4-9A23-2D3FA11D4D76}" dt="2023-07-02T07:05:13.495" v="1670" actId="1036"/>
          <ac:spMkLst>
            <pc:docMk/>
            <pc:sldMk cId="619483314" sldId="1900"/>
            <ac:spMk id="11" creationId="{03AD7E63-6A07-2048-3683-824D4DA2777D}"/>
          </ac:spMkLst>
        </pc:spChg>
        <pc:spChg chg="add mod">
          <ac:chgData name="Yoel Kortick" userId="167978f5-7f40-4909-85d5-d4149554ad4e" providerId="ADAL" clId="{EB5CFF90-8C79-42E4-9A23-2D3FA11D4D76}" dt="2023-07-02T07:02:52.142" v="1512" actId="33524"/>
          <ac:spMkLst>
            <pc:docMk/>
            <pc:sldMk cId="619483314" sldId="1900"/>
            <ac:spMk id="12" creationId="{C8EAFE7B-5F29-54E2-44AC-402A3DC4A64F}"/>
          </ac:spMkLst>
        </pc:spChg>
        <pc:spChg chg="add mod">
          <ac:chgData name="Yoel Kortick" userId="167978f5-7f40-4909-85d5-d4149554ad4e" providerId="ADAL" clId="{EB5CFF90-8C79-42E4-9A23-2D3FA11D4D76}" dt="2023-07-02T07:03:54.969" v="1520" actId="14100"/>
          <ac:spMkLst>
            <pc:docMk/>
            <pc:sldMk cId="619483314" sldId="1900"/>
            <ac:spMk id="14" creationId="{2D7D7759-2F42-90DA-F52D-83C0EA0701A2}"/>
          </ac:spMkLst>
        </pc:spChg>
        <pc:spChg chg="add mod">
          <ac:chgData name="Yoel Kortick" userId="167978f5-7f40-4909-85d5-d4149554ad4e" providerId="ADAL" clId="{EB5CFF90-8C79-42E4-9A23-2D3FA11D4D76}" dt="2023-07-02T07:04:31.132" v="1659" actId="1076"/>
          <ac:spMkLst>
            <pc:docMk/>
            <pc:sldMk cId="619483314" sldId="1900"/>
            <ac:spMk id="15" creationId="{87177807-57D2-89FC-4A33-3C60B8EDEF97}"/>
          </ac:spMkLst>
        </pc:spChg>
        <pc:spChg chg="add mod">
          <ac:chgData name="Yoel Kortick" userId="167978f5-7f40-4909-85d5-d4149554ad4e" providerId="ADAL" clId="{EB5CFF90-8C79-42E4-9A23-2D3FA11D4D76}" dt="2023-07-02T07:33:49.021" v="2261" actId="20577"/>
          <ac:spMkLst>
            <pc:docMk/>
            <pc:sldMk cId="619483314" sldId="1900"/>
            <ac:spMk id="34" creationId="{199C1C74-95F2-FA05-699A-846CA7F571CF}"/>
          </ac:spMkLst>
        </pc:spChg>
        <pc:picChg chg="add mod">
          <ac:chgData name="Yoel Kortick" userId="167978f5-7f40-4909-85d5-d4149554ad4e" providerId="ADAL" clId="{EB5CFF90-8C79-42E4-9A23-2D3FA11D4D76}" dt="2023-07-02T07:04:39.934" v="1662" actId="208"/>
          <ac:picMkLst>
            <pc:docMk/>
            <pc:sldMk cId="619483314" sldId="1900"/>
            <ac:picMk id="8" creationId="{B2E1A180-B78D-9FE4-FAE6-33CEDC194807}"/>
          </ac:picMkLst>
        </pc:picChg>
        <pc:picChg chg="add mod">
          <ac:chgData name="Yoel Kortick" userId="167978f5-7f40-4909-85d5-d4149554ad4e" providerId="ADAL" clId="{EB5CFF90-8C79-42E4-9A23-2D3FA11D4D76}" dt="2023-07-02T07:03:43.837" v="1515" actId="571"/>
          <ac:picMkLst>
            <pc:docMk/>
            <pc:sldMk cId="619483314" sldId="1900"/>
            <ac:picMk id="13" creationId="{E1B37ABF-160F-8564-DEBF-188021DDB12D}"/>
          </ac:picMkLst>
        </pc:picChg>
        <pc:cxnChg chg="add mod">
          <ac:chgData name="Yoel Kortick" userId="167978f5-7f40-4909-85d5-d4149554ad4e" providerId="ADAL" clId="{EB5CFF90-8C79-42E4-9A23-2D3FA11D4D76}" dt="2023-07-02T07:05:13.495" v="1670" actId="1036"/>
          <ac:cxnSpMkLst>
            <pc:docMk/>
            <pc:sldMk cId="619483314" sldId="1900"/>
            <ac:cxnSpMk id="17" creationId="{DD6A7873-9921-CDA7-A156-333C4C64D4ED}"/>
          </ac:cxnSpMkLst>
        </pc:cxnChg>
        <pc:cxnChg chg="add mod">
          <ac:chgData name="Yoel Kortick" userId="167978f5-7f40-4909-85d5-d4149554ad4e" providerId="ADAL" clId="{EB5CFF90-8C79-42E4-9A23-2D3FA11D4D76}" dt="2023-07-02T07:06:00.939" v="1694" actId="1037"/>
          <ac:cxnSpMkLst>
            <pc:docMk/>
            <pc:sldMk cId="619483314" sldId="1900"/>
            <ac:cxnSpMk id="18" creationId="{CB03FA24-E7FA-1FC4-239A-EBC3EB67E13C}"/>
          </ac:cxnSpMkLst>
        </pc:cxnChg>
        <pc:cxnChg chg="add mod">
          <ac:chgData name="Yoel Kortick" userId="167978f5-7f40-4909-85d5-d4149554ad4e" providerId="ADAL" clId="{EB5CFF90-8C79-42E4-9A23-2D3FA11D4D76}" dt="2023-07-02T07:05:25.902" v="1674" actId="14100"/>
          <ac:cxnSpMkLst>
            <pc:docMk/>
            <pc:sldMk cId="619483314" sldId="1900"/>
            <ac:cxnSpMk id="21" creationId="{5C874922-5985-500C-122E-7C825B6BCD8B}"/>
          </ac:cxnSpMkLst>
        </pc:cxnChg>
        <pc:cxnChg chg="add mod">
          <ac:chgData name="Yoel Kortick" userId="167978f5-7f40-4909-85d5-d4149554ad4e" providerId="ADAL" clId="{EB5CFF90-8C79-42E4-9A23-2D3FA11D4D76}" dt="2023-07-02T07:05:49.479" v="1690" actId="14100"/>
          <ac:cxnSpMkLst>
            <pc:docMk/>
            <pc:sldMk cId="619483314" sldId="1900"/>
            <ac:cxnSpMk id="24" creationId="{90255F54-95C6-974A-489A-FA6859E82107}"/>
          </ac:cxnSpMkLst>
        </pc:cxnChg>
        <pc:cxnChg chg="add mod">
          <ac:chgData name="Yoel Kortick" userId="167978f5-7f40-4909-85d5-d4149554ad4e" providerId="ADAL" clId="{EB5CFF90-8C79-42E4-9A23-2D3FA11D4D76}" dt="2023-07-02T07:05:46.741" v="1689" actId="14100"/>
          <ac:cxnSpMkLst>
            <pc:docMk/>
            <pc:sldMk cId="619483314" sldId="1900"/>
            <ac:cxnSpMk id="25" creationId="{F8C1B6B1-1E32-236C-51E2-613B782841B4}"/>
          </ac:cxnSpMkLst>
        </pc:cxnChg>
        <pc:cxnChg chg="add mod">
          <ac:chgData name="Yoel Kortick" userId="167978f5-7f40-4909-85d5-d4149554ad4e" providerId="ADAL" clId="{EB5CFF90-8C79-42E4-9A23-2D3FA11D4D76}" dt="2023-07-02T07:05:57.065" v="1692" actId="14100"/>
          <ac:cxnSpMkLst>
            <pc:docMk/>
            <pc:sldMk cId="619483314" sldId="1900"/>
            <ac:cxnSpMk id="28" creationId="{3DFBBA87-C28E-EF93-4961-334B2D6C45DA}"/>
          </ac:cxnSpMkLst>
        </pc:cxnChg>
        <pc:cxnChg chg="add mod">
          <ac:chgData name="Yoel Kortick" userId="167978f5-7f40-4909-85d5-d4149554ad4e" providerId="ADAL" clId="{EB5CFF90-8C79-42E4-9A23-2D3FA11D4D76}" dt="2023-07-02T07:06:07.621" v="1696" actId="14100"/>
          <ac:cxnSpMkLst>
            <pc:docMk/>
            <pc:sldMk cId="619483314" sldId="1900"/>
            <ac:cxnSpMk id="30" creationId="{D560C5A9-5D9D-F2DA-19A4-AFDA75881969}"/>
          </ac:cxnSpMkLst>
        </pc:cxnChg>
        <pc:cxnChg chg="add mod">
          <ac:chgData name="Yoel Kortick" userId="167978f5-7f40-4909-85d5-d4149554ad4e" providerId="ADAL" clId="{EB5CFF90-8C79-42E4-9A23-2D3FA11D4D76}" dt="2023-07-02T07:06:17.531" v="1698" actId="14100"/>
          <ac:cxnSpMkLst>
            <pc:docMk/>
            <pc:sldMk cId="619483314" sldId="1900"/>
            <ac:cxnSpMk id="32" creationId="{9734D39A-1B55-1DD8-901F-1FB4CC86CCE1}"/>
          </ac:cxnSpMkLst>
        </pc:cxnChg>
        <pc:cxnChg chg="add mod">
          <ac:chgData name="Yoel Kortick" userId="167978f5-7f40-4909-85d5-d4149554ad4e" providerId="ADAL" clId="{EB5CFF90-8C79-42E4-9A23-2D3FA11D4D76}" dt="2023-07-02T07:34:19.864" v="2267" actId="1035"/>
          <ac:cxnSpMkLst>
            <pc:docMk/>
            <pc:sldMk cId="619483314" sldId="1900"/>
            <ac:cxnSpMk id="35" creationId="{BCBDCD87-2CE9-4225-7A9D-00F63AABCECE}"/>
          </ac:cxnSpMkLst>
        </pc:cxnChg>
        <pc:cxnChg chg="add mod">
          <ac:chgData name="Yoel Kortick" userId="167978f5-7f40-4909-85d5-d4149554ad4e" providerId="ADAL" clId="{EB5CFF90-8C79-42E4-9A23-2D3FA11D4D76}" dt="2023-07-02T07:34:05.427" v="2264" actId="14100"/>
          <ac:cxnSpMkLst>
            <pc:docMk/>
            <pc:sldMk cId="619483314" sldId="1900"/>
            <ac:cxnSpMk id="36" creationId="{967527A7-62A6-C075-4502-9B56D8646E66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23:59.324" v="1950" actId="14100"/>
        <pc:sldMkLst>
          <pc:docMk/>
          <pc:sldMk cId="1074663965" sldId="1901"/>
        </pc:sldMkLst>
        <pc:spChg chg="del mod">
          <ac:chgData name="Yoel Kortick" userId="167978f5-7f40-4909-85d5-d4149554ad4e" providerId="ADAL" clId="{EB5CFF90-8C79-42E4-9A23-2D3FA11D4D76}" dt="2023-07-02T07:21:10.778" v="1809" actId="478"/>
          <ac:spMkLst>
            <pc:docMk/>
            <pc:sldMk cId="1074663965" sldId="1901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07:21:13.134" v="1810" actId="478"/>
          <ac:spMkLst>
            <pc:docMk/>
            <pc:sldMk cId="1074663965" sldId="1901"/>
            <ac:spMk id="8" creationId="{B72F5F54-A4E5-CB4E-A6D1-C3F0493A4567}"/>
          </ac:spMkLst>
        </pc:spChg>
        <pc:spChg chg="add">
          <ac:chgData name="Yoel Kortick" userId="167978f5-7f40-4909-85d5-d4149554ad4e" providerId="ADAL" clId="{EB5CFF90-8C79-42E4-9A23-2D3FA11D4D76}" dt="2023-07-02T07:21:26.306" v="1811" actId="11529"/>
          <ac:spMkLst>
            <pc:docMk/>
            <pc:sldMk cId="1074663965" sldId="1901"/>
            <ac:spMk id="9" creationId="{095A9266-BF8F-A7F8-B8A3-604497A9CD1A}"/>
          </ac:spMkLst>
        </pc:spChg>
        <pc:spChg chg="add">
          <ac:chgData name="Yoel Kortick" userId="167978f5-7f40-4909-85d5-d4149554ad4e" providerId="ADAL" clId="{EB5CFF90-8C79-42E4-9A23-2D3FA11D4D76}" dt="2023-07-02T07:21:39.556" v="1812" actId="11529"/>
          <ac:spMkLst>
            <pc:docMk/>
            <pc:sldMk cId="1074663965" sldId="1901"/>
            <ac:spMk id="10" creationId="{2B9C9F49-0F1F-F57D-A38F-28BCBCD2C46E}"/>
          </ac:spMkLst>
        </pc:spChg>
        <pc:spChg chg="add mod">
          <ac:chgData name="Yoel Kortick" userId="167978f5-7f40-4909-85d5-d4149554ad4e" providerId="ADAL" clId="{EB5CFF90-8C79-42E4-9A23-2D3FA11D4D76}" dt="2023-07-02T07:23:59.324" v="1950" actId="14100"/>
          <ac:spMkLst>
            <pc:docMk/>
            <pc:sldMk cId="1074663965" sldId="1901"/>
            <ac:spMk id="11" creationId="{01B2189D-76AD-61EB-3A0E-589C121550D1}"/>
          </ac:spMkLst>
        </pc:spChg>
        <pc:picChg chg="add mod ord">
          <ac:chgData name="Yoel Kortick" userId="167978f5-7f40-4909-85d5-d4149554ad4e" providerId="ADAL" clId="{EB5CFF90-8C79-42E4-9A23-2D3FA11D4D76}" dt="2023-07-02T07:21:44.166" v="1813" actId="208"/>
          <ac:picMkLst>
            <pc:docMk/>
            <pc:sldMk cId="1074663965" sldId="1901"/>
            <ac:picMk id="4" creationId="{10289C79-5F7D-1418-236D-1A9148B39105}"/>
          </ac:picMkLst>
        </pc:pic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430534147" sldId="1902"/>
        </pc:sldMkLst>
        <pc:spChg chg="add mod">
          <ac:chgData name="Yoel Kortick" userId="167978f5-7f40-4909-85d5-d4149554ad4e" providerId="ADAL" clId="{EB5CFF90-8C79-42E4-9A23-2D3FA11D4D76}" dt="2023-07-02T07:27:23.557" v="2036" actId="1035"/>
          <ac:spMkLst>
            <pc:docMk/>
            <pc:sldMk cId="1430534147" sldId="1902"/>
            <ac:spMk id="3" creationId="{5F16C9E9-084A-278D-1AD4-AEE1B01F5802}"/>
          </ac:spMkLst>
        </pc:spChg>
        <pc:spChg chg="add mod">
          <ac:chgData name="Yoel Kortick" userId="167978f5-7f40-4909-85d5-d4149554ad4e" providerId="ADAL" clId="{EB5CFF90-8C79-42E4-9A23-2D3FA11D4D76}" dt="2023-07-02T07:27:59.964" v="2088" actId="6549"/>
          <ac:spMkLst>
            <pc:docMk/>
            <pc:sldMk cId="1430534147" sldId="1902"/>
            <ac:spMk id="4" creationId="{5FE18AA8-0B87-37D5-6BF3-451BDAA0B9A7}"/>
          </ac:spMkLst>
        </pc:spChg>
        <pc:spChg chg="mod">
          <ac:chgData name="Yoel Kortick" userId="167978f5-7f40-4909-85d5-d4149554ad4e" providerId="ADAL" clId="{EB5CFF90-8C79-42E4-9A23-2D3FA11D4D76}" dt="2023-07-02T07:26:05.596" v="1993" actId="27636"/>
          <ac:spMkLst>
            <pc:docMk/>
            <pc:sldMk cId="1430534147" sldId="1902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1430534147" sldId="1902"/>
            <ac:spMk id="7" creationId="{E4064B51-FBCE-BE05-BAA6-FD4C7BBA3A86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37:28.138" v="2386" actId="1036"/>
        <pc:sldMkLst>
          <pc:docMk/>
          <pc:sldMk cId="2111799999" sldId="1903"/>
        </pc:sldMkLst>
        <pc:spChg chg="mod">
          <ac:chgData name="Yoel Kortick" userId="167978f5-7f40-4909-85d5-d4149554ad4e" providerId="ADAL" clId="{EB5CFF90-8C79-42E4-9A23-2D3FA11D4D76}" dt="2023-07-02T07:37:16.452" v="2374" actId="1036"/>
          <ac:spMkLst>
            <pc:docMk/>
            <pc:sldMk cId="2111799999" sldId="1903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4:58.520" v="2268"/>
          <ac:spMkLst>
            <pc:docMk/>
            <pc:sldMk cId="2111799999" sldId="1903"/>
            <ac:spMk id="5" creationId="{E8A1DDA2-AC00-41D8-9746-AC602EB1E40A}"/>
          </ac:spMkLst>
        </pc:spChg>
        <pc:spChg chg="add">
          <ac:chgData name="Yoel Kortick" userId="167978f5-7f40-4909-85d5-d4149554ad4e" providerId="ADAL" clId="{EB5CFF90-8C79-42E4-9A23-2D3FA11D4D76}" dt="2023-07-02T07:31:19.636" v="2126" actId="11529"/>
          <ac:spMkLst>
            <pc:docMk/>
            <pc:sldMk cId="2111799999" sldId="1903"/>
            <ac:spMk id="8" creationId="{1177FECB-A843-BD61-A8C9-377293873536}"/>
          </ac:spMkLst>
        </pc:spChg>
        <pc:spChg chg="add mod">
          <ac:chgData name="Yoel Kortick" userId="167978f5-7f40-4909-85d5-d4149554ad4e" providerId="ADAL" clId="{EB5CFF90-8C79-42E4-9A23-2D3FA11D4D76}" dt="2023-07-02T07:37:28.138" v="2386" actId="1036"/>
          <ac:spMkLst>
            <pc:docMk/>
            <pc:sldMk cId="2111799999" sldId="1903"/>
            <ac:spMk id="11" creationId="{AC6212F4-C821-B38B-4795-0E7726FBCC5D}"/>
          </ac:spMkLst>
        </pc:spChg>
        <pc:spChg chg="add mod">
          <ac:chgData name="Yoel Kortick" userId="167978f5-7f40-4909-85d5-d4149554ad4e" providerId="ADAL" clId="{EB5CFF90-8C79-42E4-9A23-2D3FA11D4D76}" dt="2023-07-02T07:32:24.808" v="2233" actId="1037"/>
          <ac:spMkLst>
            <pc:docMk/>
            <pc:sldMk cId="2111799999" sldId="1903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07:30:47.237" v="2095" actId="478"/>
          <ac:picMkLst>
            <pc:docMk/>
            <pc:sldMk cId="2111799999" sldId="1903"/>
            <ac:picMk id="4" creationId="{39F33BDA-94C3-393D-F743-60E141B3B2D4}"/>
          </ac:picMkLst>
        </pc:picChg>
        <pc:picChg chg="add mod ord">
          <ac:chgData name="Yoel Kortick" userId="167978f5-7f40-4909-85d5-d4149554ad4e" providerId="ADAL" clId="{EB5CFF90-8C79-42E4-9A23-2D3FA11D4D76}" dt="2023-07-02T07:32:30.636" v="2234" actId="208"/>
          <ac:picMkLst>
            <pc:docMk/>
            <pc:sldMk cId="2111799999" sldId="1903"/>
            <ac:picMk id="7" creationId="{0E5E5F07-6B8C-9010-7CCD-6FB9357A22DE}"/>
          </ac:picMkLst>
        </pc:picChg>
        <pc:cxnChg chg="add mod">
          <ac:chgData name="Yoel Kortick" userId="167978f5-7f40-4909-85d5-d4149554ad4e" providerId="ADAL" clId="{EB5CFF90-8C79-42E4-9A23-2D3FA11D4D76}" dt="2023-07-02T07:31:37.317" v="2129" actId="208"/>
          <ac:cxnSpMkLst>
            <pc:docMk/>
            <pc:sldMk cId="2111799999" sldId="1903"/>
            <ac:cxnSpMk id="10" creationId="{EA77F871-CE0F-B5FD-393C-63655BDF745A}"/>
          </ac:cxnSpMkLst>
        </pc:cxnChg>
        <pc:cxnChg chg="add mod">
          <ac:chgData name="Yoel Kortick" userId="167978f5-7f40-4909-85d5-d4149554ad4e" providerId="ADAL" clId="{EB5CFF90-8C79-42E4-9A23-2D3FA11D4D76}" dt="2023-07-02T07:31:56.322" v="2179" actId="1038"/>
          <ac:cxnSpMkLst>
            <pc:docMk/>
            <pc:sldMk cId="2111799999" sldId="1903"/>
            <ac:cxnSpMk id="13" creationId="{4D56E9E2-9BE6-1562-7D7A-98D6319A9A5E}"/>
          </ac:cxnSpMkLst>
        </pc:cxnChg>
      </pc:sldChg>
      <pc:sldChg chg="addSp modSp add mod">
        <pc:chgData name="Yoel Kortick" userId="167978f5-7f40-4909-85d5-d4149554ad4e" providerId="ADAL" clId="{EB5CFF90-8C79-42E4-9A23-2D3FA11D4D76}" dt="2023-07-02T14:08:14.160" v="9980" actId="20577"/>
        <pc:sldMkLst>
          <pc:docMk/>
          <pc:sldMk cId="2279119412" sldId="1904"/>
        </pc:sldMkLst>
        <pc:spChg chg="mod">
          <ac:chgData name="Yoel Kortick" userId="167978f5-7f40-4909-85d5-d4149554ad4e" providerId="ADAL" clId="{EB5CFF90-8C79-42E4-9A23-2D3FA11D4D76}" dt="2023-07-02T14:08:14.160" v="9980" actId="20577"/>
          <ac:spMkLst>
            <pc:docMk/>
            <pc:sldMk cId="2279119412" sldId="1904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5:38.616" v="2336" actId="14100"/>
          <ac:spMkLst>
            <pc:docMk/>
            <pc:sldMk cId="2279119412" sldId="1904"/>
            <ac:spMk id="8" creationId="{1177FECB-A843-BD61-A8C9-377293873536}"/>
          </ac:spMkLst>
        </pc:spChg>
        <pc:spChg chg="mod">
          <ac:chgData name="Yoel Kortick" userId="167978f5-7f40-4909-85d5-d4149554ad4e" providerId="ADAL" clId="{EB5CFF90-8C79-42E4-9A23-2D3FA11D4D76}" dt="2023-07-02T07:37:54.756" v="2395" actId="404"/>
          <ac:spMkLst>
            <pc:docMk/>
            <pc:sldMk cId="2279119412" sldId="1904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07:38:13.312" v="2407" actId="14100"/>
          <ac:spMkLst>
            <pc:docMk/>
            <pc:sldMk cId="2279119412" sldId="1904"/>
            <ac:spMk id="12" creationId="{9A9A6081-C474-8EE5-DB29-A6C682C5C8CE}"/>
          </ac:spMkLst>
        </pc:spChg>
        <pc:cxnChg chg="add mod">
          <ac:chgData name="Yoel Kortick" userId="167978f5-7f40-4909-85d5-d4149554ad4e" providerId="ADAL" clId="{EB5CFF90-8C79-42E4-9A23-2D3FA11D4D76}" dt="2023-07-02T07:36:01.641" v="2342"/>
          <ac:cxnSpMkLst>
            <pc:docMk/>
            <pc:sldMk cId="2279119412" sldId="1904"/>
            <ac:cxnSpMk id="6" creationId="{96C8D27A-18F0-4893-D7E3-FE4E1A08BCC1}"/>
          </ac:cxnSpMkLst>
        </pc:cxnChg>
        <pc:cxnChg chg="mod">
          <ac:chgData name="Yoel Kortick" userId="167978f5-7f40-4909-85d5-d4149554ad4e" providerId="ADAL" clId="{EB5CFF90-8C79-42E4-9A23-2D3FA11D4D76}" dt="2023-07-02T07:35:51.730" v="2339" actId="14100"/>
          <ac:cxnSpMkLst>
            <pc:docMk/>
            <pc:sldMk cId="2279119412" sldId="1904"/>
            <ac:cxnSpMk id="10" creationId="{EA77F871-CE0F-B5FD-393C-63655BDF745A}"/>
          </ac:cxnSpMkLst>
        </pc:cxnChg>
        <pc:cxnChg chg="mod">
          <ac:chgData name="Yoel Kortick" userId="167978f5-7f40-4909-85d5-d4149554ad4e" providerId="ADAL" clId="{EB5CFF90-8C79-42E4-9A23-2D3FA11D4D76}" dt="2023-07-02T07:38:02.661" v="2402" actId="1035"/>
          <ac:cxnSpMkLst>
            <pc:docMk/>
            <pc:sldMk cId="2279119412" sldId="1904"/>
            <ac:cxnSpMk id="13" creationId="{4D56E9E2-9BE6-1562-7D7A-98D6319A9A5E}"/>
          </ac:cxnSpMkLst>
        </pc:cxnChg>
        <pc:cxnChg chg="add mod">
          <ac:chgData name="Yoel Kortick" userId="167978f5-7f40-4909-85d5-d4149554ad4e" providerId="ADAL" clId="{EB5CFF90-8C79-42E4-9A23-2D3FA11D4D76}" dt="2023-07-02T07:38:02.661" v="2402" actId="1035"/>
          <ac:cxnSpMkLst>
            <pc:docMk/>
            <pc:sldMk cId="2279119412" sldId="1904"/>
            <ac:cxnSpMk id="15" creationId="{05C3618D-4C65-BB9D-87B3-89F57291EA0E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42:43.979" v="2536" actId="208"/>
        <pc:sldMkLst>
          <pc:docMk/>
          <pc:sldMk cId="629354693" sldId="1905"/>
        </pc:sldMkLst>
        <pc:spChg chg="del">
          <ac:chgData name="Yoel Kortick" userId="167978f5-7f40-4909-85d5-d4149554ad4e" providerId="ADAL" clId="{EB5CFF90-8C79-42E4-9A23-2D3FA11D4D76}" dt="2023-07-02T07:39:11.620" v="2418" actId="478"/>
          <ac:spMkLst>
            <pc:docMk/>
            <pc:sldMk cId="629354693" sldId="1905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07:39:19.446" v="2422" actId="14100"/>
          <ac:spMkLst>
            <pc:docMk/>
            <pc:sldMk cId="629354693" sldId="1905"/>
            <ac:spMk id="8" creationId="{1177FECB-A843-BD61-A8C9-377293873536}"/>
          </ac:spMkLst>
        </pc:spChg>
        <pc:spChg chg="mod">
          <ac:chgData name="Yoel Kortick" userId="167978f5-7f40-4909-85d5-d4149554ad4e" providerId="ADAL" clId="{EB5CFF90-8C79-42E4-9A23-2D3FA11D4D76}" dt="2023-07-02T07:39:43.216" v="2480" actId="20577"/>
          <ac:spMkLst>
            <pc:docMk/>
            <pc:sldMk cId="629354693" sldId="1905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07:39:01.733" v="2412" actId="1076"/>
          <ac:spMkLst>
            <pc:docMk/>
            <pc:sldMk cId="629354693" sldId="1905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07:38:51.676" v="2409" actId="478"/>
          <ac:picMkLst>
            <pc:docMk/>
            <pc:sldMk cId="629354693" sldId="1905"/>
            <ac:picMk id="7" creationId="{0E5E5F07-6B8C-9010-7CCD-6FB9357A22DE}"/>
          </ac:picMkLst>
        </pc:picChg>
        <pc:picChg chg="add mod ord">
          <ac:chgData name="Yoel Kortick" userId="167978f5-7f40-4909-85d5-d4149554ad4e" providerId="ADAL" clId="{EB5CFF90-8C79-42E4-9A23-2D3FA11D4D76}" dt="2023-07-02T07:42:43.979" v="2536" actId="208"/>
          <ac:picMkLst>
            <pc:docMk/>
            <pc:sldMk cId="629354693" sldId="1905"/>
            <ac:picMk id="9" creationId="{12E4907C-8518-EFB3-700E-1A91FBC3217B}"/>
          </ac:picMkLst>
        </pc:picChg>
        <pc:cxnChg chg="del">
          <ac:chgData name="Yoel Kortick" userId="167978f5-7f40-4909-85d5-d4149554ad4e" providerId="ADAL" clId="{EB5CFF90-8C79-42E4-9A23-2D3FA11D4D76}" dt="2023-07-02T07:39:12.837" v="2419" actId="478"/>
          <ac:cxnSpMkLst>
            <pc:docMk/>
            <pc:sldMk cId="629354693" sldId="1905"/>
            <ac:cxnSpMk id="6" creationId="{96C8D27A-18F0-4893-D7E3-FE4E1A08BCC1}"/>
          </ac:cxnSpMkLst>
        </pc:cxnChg>
        <pc:cxnChg chg="del">
          <ac:chgData name="Yoel Kortick" userId="167978f5-7f40-4909-85d5-d4149554ad4e" providerId="ADAL" clId="{EB5CFF90-8C79-42E4-9A23-2D3FA11D4D76}" dt="2023-07-02T07:39:13.511" v="2420" actId="478"/>
          <ac:cxnSpMkLst>
            <pc:docMk/>
            <pc:sldMk cId="629354693" sldId="1905"/>
            <ac:cxnSpMk id="10" creationId="{EA77F871-CE0F-B5FD-393C-63655BDF745A}"/>
          </ac:cxnSpMkLst>
        </pc:cxnChg>
        <pc:cxnChg chg="mod">
          <ac:chgData name="Yoel Kortick" userId="167978f5-7f40-4909-85d5-d4149554ad4e" providerId="ADAL" clId="{EB5CFF90-8C79-42E4-9A23-2D3FA11D4D76}" dt="2023-07-02T07:39:08.310" v="2417" actId="1036"/>
          <ac:cxnSpMkLst>
            <pc:docMk/>
            <pc:sldMk cId="629354693" sldId="1905"/>
            <ac:cxnSpMk id="13" creationId="{4D56E9E2-9BE6-1562-7D7A-98D6319A9A5E}"/>
          </ac:cxnSpMkLst>
        </pc:cxnChg>
        <pc:cxnChg chg="mod">
          <ac:chgData name="Yoel Kortick" userId="167978f5-7f40-4909-85d5-d4149554ad4e" providerId="ADAL" clId="{EB5CFF90-8C79-42E4-9A23-2D3FA11D4D76}" dt="2023-07-02T07:39:08.310" v="2417" actId="1036"/>
          <ac:cxnSpMkLst>
            <pc:docMk/>
            <pc:sldMk cId="629354693" sldId="1905"/>
            <ac:cxnSpMk id="15" creationId="{05C3618D-4C65-BB9D-87B3-89F57291EA0E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9:44:02.388" v="3660" actId="1076"/>
        <pc:sldMkLst>
          <pc:docMk/>
          <pc:sldMk cId="2680864469" sldId="1906"/>
        </pc:sldMkLst>
        <pc:spChg chg="mod">
          <ac:chgData name="Yoel Kortick" userId="167978f5-7f40-4909-85d5-d4149554ad4e" providerId="ADAL" clId="{EB5CFF90-8C79-42E4-9A23-2D3FA11D4D76}" dt="2023-07-02T09:44:02.388" v="3660" actId="1076"/>
          <ac:spMkLst>
            <pc:docMk/>
            <pc:sldMk cId="2680864469" sldId="1906"/>
            <ac:spMk id="6" creationId="{A71215A1-7835-4033-9657-BEA33A271663}"/>
          </ac:spMkLst>
        </pc:spChg>
        <pc:spChg chg="add del mod">
          <ac:chgData name="Yoel Kortick" userId="167978f5-7f40-4909-85d5-d4149554ad4e" providerId="ADAL" clId="{EB5CFF90-8C79-42E4-9A23-2D3FA11D4D76}" dt="2023-07-02T09:43:51.977" v="3656" actId="478"/>
          <ac:spMkLst>
            <pc:docMk/>
            <pc:sldMk cId="2680864469" sldId="1906"/>
            <ac:spMk id="7" creationId="{DDADA7A8-49B5-4721-19DC-87B314539D2D}"/>
          </ac:spMkLst>
        </pc:spChg>
        <pc:spChg chg="add del">
          <ac:chgData name="Yoel Kortick" userId="167978f5-7f40-4909-85d5-d4149554ad4e" providerId="ADAL" clId="{EB5CFF90-8C79-42E4-9A23-2D3FA11D4D76}" dt="2023-07-02T09:43:36.723" v="3648" actId="478"/>
          <ac:spMkLst>
            <pc:docMk/>
            <pc:sldMk cId="2680864469" sldId="1906"/>
            <ac:spMk id="8" creationId="{A3714DD5-A5C3-3A5A-DD2E-2F28B9292613}"/>
          </ac:spMkLst>
        </pc:spChg>
        <pc:picChg chg="add del mod">
          <ac:chgData name="Yoel Kortick" userId="167978f5-7f40-4909-85d5-d4149554ad4e" providerId="ADAL" clId="{EB5CFF90-8C79-42E4-9A23-2D3FA11D4D76}" dt="2023-07-02T09:43:33.961" v="3647" actId="478"/>
          <ac:picMkLst>
            <pc:docMk/>
            <pc:sldMk cId="2680864469" sldId="1906"/>
            <ac:picMk id="4" creationId="{2B8ADE21-16E8-5A6A-F259-2AD06012F95D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07:45:15.036" v="2729" actId="255"/>
        <pc:sldMkLst>
          <pc:docMk/>
          <pc:sldMk cId="1057464979" sldId="1907"/>
        </pc:sldMkLst>
        <pc:spChg chg="mod">
          <ac:chgData name="Yoel Kortick" userId="167978f5-7f40-4909-85d5-d4149554ad4e" providerId="ADAL" clId="{EB5CFF90-8C79-42E4-9A23-2D3FA11D4D76}" dt="2023-07-02T07:45:15.036" v="2729" actId="255"/>
          <ac:spMkLst>
            <pc:docMk/>
            <pc:sldMk cId="1057464979" sldId="1907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07:42:32.574" v="2534" actId="478"/>
          <ac:spMkLst>
            <pc:docMk/>
            <pc:sldMk cId="1057464979" sldId="1907"/>
            <ac:spMk id="7" creationId="{DDADA7A8-49B5-4721-19DC-87B314539D2D}"/>
          </ac:spMkLst>
        </pc:spChg>
        <pc:spChg chg="mod">
          <ac:chgData name="Yoel Kortick" userId="167978f5-7f40-4909-85d5-d4149554ad4e" providerId="ADAL" clId="{EB5CFF90-8C79-42E4-9A23-2D3FA11D4D76}" dt="2023-07-02T07:42:30.184" v="2533" actId="14100"/>
          <ac:spMkLst>
            <pc:docMk/>
            <pc:sldMk cId="1057464979" sldId="1907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2T07:43:13.971" v="2626" actId="1076"/>
          <ac:spMkLst>
            <pc:docMk/>
            <pc:sldMk cId="1057464979" sldId="1907"/>
            <ac:spMk id="10" creationId="{D5F64B17-9D51-2740-2D8E-1CEEDF659489}"/>
          </ac:spMkLst>
        </pc:spChg>
        <pc:picChg chg="del">
          <ac:chgData name="Yoel Kortick" userId="167978f5-7f40-4909-85d5-d4149554ad4e" providerId="ADAL" clId="{EB5CFF90-8C79-42E4-9A23-2D3FA11D4D76}" dt="2023-07-02T07:42:04.471" v="2520" actId="478"/>
          <ac:picMkLst>
            <pc:docMk/>
            <pc:sldMk cId="1057464979" sldId="1907"/>
            <ac:picMk id="4" creationId="{2B8ADE21-16E8-5A6A-F259-2AD06012F95D}"/>
          </ac:picMkLst>
        </pc:picChg>
        <pc:picChg chg="add mod ord">
          <ac:chgData name="Yoel Kortick" userId="167978f5-7f40-4909-85d5-d4149554ad4e" providerId="ADAL" clId="{EB5CFF90-8C79-42E4-9A23-2D3FA11D4D76}" dt="2023-07-02T07:42:34.540" v="2535" actId="208"/>
          <ac:picMkLst>
            <pc:docMk/>
            <pc:sldMk cId="1057464979" sldId="1907"/>
            <ac:picMk id="9" creationId="{65FB7411-F260-5A75-44B0-E34D3612B4DC}"/>
          </ac:picMkLst>
        </pc:picChg>
        <pc:cxnChg chg="add mod">
          <ac:chgData name="Yoel Kortick" userId="167978f5-7f40-4909-85d5-d4149554ad4e" providerId="ADAL" clId="{EB5CFF90-8C79-42E4-9A23-2D3FA11D4D76}" dt="2023-07-02T07:43:18.246" v="2628" actId="14100"/>
          <ac:cxnSpMkLst>
            <pc:docMk/>
            <pc:sldMk cId="1057464979" sldId="1907"/>
            <ac:cxnSpMk id="11" creationId="{AA3EEC3C-05AA-F68B-6E62-396C8BD41F81}"/>
          </ac:cxnSpMkLst>
        </pc:cxnChg>
        <pc:cxnChg chg="add mod">
          <ac:chgData name="Yoel Kortick" userId="167978f5-7f40-4909-85d5-d4149554ad4e" providerId="ADAL" clId="{EB5CFF90-8C79-42E4-9A23-2D3FA11D4D76}" dt="2023-07-02T07:43:26.364" v="2632" actId="14100"/>
          <ac:cxnSpMkLst>
            <pc:docMk/>
            <pc:sldMk cId="1057464979" sldId="1907"/>
            <ac:cxnSpMk id="12" creationId="{90D5C60D-2171-B216-DC1E-DE827AFD885A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7:44:57.518" v="2725" actId="27636"/>
        <pc:sldMkLst>
          <pc:docMk/>
          <pc:sldMk cId="2526833796" sldId="1908"/>
        </pc:sldMkLst>
        <pc:spChg chg="mod">
          <ac:chgData name="Yoel Kortick" userId="167978f5-7f40-4909-85d5-d4149554ad4e" providerId="ADAL" clId="{EB5CFF90-8C79-42E4-9A23-2D3FA11D4D76}" dt="2023-07-02T07:44:57.518" v="2725" actId="27636"/>
          <ac:spMkLst>
            <pc:docMk/>
            <pc:sldMk cId="2526833796" sldId="190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07:44:04.069" v="2670" actId="478"/>
          <ac:spMkLst>
            <pc:docMk/>
            <pc:sldMk cId="2526833796" sldId="1908"/>
            <ac:spMk id="8" creationId="{A3714DD5-A5C3-3A5A-DD2E-2F28B9292613}"/>
          </ac:spMkLst>
        </pc:spChg>
        <pc:spChg chg="del">
          <ac:chgData name="Yoel Kortick" userId="167978f5-7f40-4909-85d5-d4149554ad4e" providerId="ADAL" clId="{EB5CFF90-8C79-42E4-9A23-2D3FA11D4D76}" dt="2023-07-02T07:43:51.859" v="2635" actId="478"/>
          <ac:spMkLst>
            <pc:docMk/>
            <pc:sldMk cId="2526833796" sldId="1908"/>
            <ac:spMk id="10" creationId="{D5F64B17-9D51-2740-2D8E-1CEEDF659489}"/>
          </ac:spMkLst>
        </pc:spChg>
        <pc:picChg chg="add mod">
          <ac:chgData name="Yoel Kortick" userId="167978f5-7f40-4909-85d5-d4149554ad4e" providerId="ADAL" clId="{EB5CFF90-8C79-42E4-9A23-2D3FA11D4D76}" dt="2023-07-02T07:44:06.742" v="2672" actId="208"/>
          <ac:picMkLst>
            <pc:docMk/>
            <pc:sldMk cId="2526833796" sldId="1908"/>
            <ac:picMk id="4" creationId="{7866D518-9DF9-4CBB-C1A3-5D8EFD4598B2}"/>
          </ac:picMkLst>
        </pc:picChg>
        <pc:picChg chg="del">
          <ac:chgData name="Yoel Kortick" userId="167978f5-7f40-4909-85d5-d4149554ad4e" providerId="ADAL" clId="{EB5CFF90-8C79-42E4-9A23-2D3FA11D4D76}" dt="2023-07-02T07:43:50.488" v="2634" actId="478"/>
          <ac:picMkLst>
            <pc:docMk/>
            <pc:sldMk cId="2526833796" sldId="1908"/>
            <ac:picMk id="9" creationId="{65FB7411-F260-5A75-44B0-E34D3612B4DC}"/>
          </ac:picMkLst>
        </pc:picChg>
        <pc:cxnChg chg="del">
          <ac:chgData name="Yoel Kortick" userId="167978f5-7f40-4909-85d5-d4149554ad4e" providerId="ADAL" clId="{EB5CFF90-8C79-42E4-9A23-2D3FA11D4D76}" dt="2023-07-02T07:43:53.446" v="2637" actId="478"/>
          <ac:cxnSpMkLst>
            <pc:docMk/>
            <pc:sldMk cId="2526833796" sldId="1908"/>
            <ac:cxnSpMk id="11" creationId="{AA3EEC3C-05AA-F68B-6E62-396C8BD41F81}"/>
          </ac:cxnSpMkLst>
        </pc:cxnChg>
        <pc:cxnChg chg="del">
          <ac:chgData name="Yoel Kortick" userId="167978f5-7f40-4909-85d5-d4149554ad4e" providerId="ADAL" clId="{EB5CFF90-8C79-42E4-9A23-2D3FA11D4D76}" dt="2023-07-02T07:43:52.729" v="2636" actId="478"/>
          <ac:cxnSpMkLst>
            <pc:docMk/>
            <pc:sldMk cId="2526833796" sldId="1908"/>
            <ac:cxnSpMk id="12" creationId="{90D5C60D-2171-B216-DC1E-DE827AFD885A}"/>
          </ac:cxnSpMkLst>
        </pc:cxnChg>
      </pc:sldChg>
      <pc:sldChg chg="modSp add mod">
        <pc:chgData name="Yoel Kortick" userId="167978f5-7f40-4909-85d5-d4149554ad4e" providerId="ADAL" clId="{EB5CFF90-8C79-42E4-9A23-2D3FA11D4D76}" dt="2023-07-02T07:45:42.599" v="2741" actId="20577"/>
        <pc:sldMkLst>
          <pc:docMk/>
          <pc:sldMk cId="2738357314" sldId="1909"/>
        </pc:sldMkLst>
        <pc:spChg chg="mod">
          <ac:chgData name="Yoel Kortick" userId="167978f5-7f40-4909-85d5-d4149554ad4e" providerId="ADAL" clId="{EB5CFF90-8C79-42E4-9A23-2D3FA11D4D76}" dt="2023-07-02T07:45:42.599" v="2741" actId="20577"/>
          <ac:spMkLst>
            <pc:docMk/>
            <pc:sldMk cId="2738357314" sldId="190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7:44:27.761" v="2677" actId="1036"/>
          <ac:spMkLst>
            <pc:docMk/>
            <pc:sldMk cId="2738357314" sldId="1909"/>
            <ac:spMk id="8" creationId="{A3714DD5-A5C3-3A5A-DD2E-2F28B929261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7:49:52.182" v="2925" actId="14100"/>
        <pc:sldMkLst>
          <pc:docMk/>
          <pc:sldMk cId="1054755222" sldId="1910"/>
        </pc:sldMkLst>
        <pc:spChg chg="add del mod">
          <ac:chgData name="Yoel Kortick" userId="167978f5-7f40-4909-85d5-d4149554ad4e" providerId="ADAL" clId="{EB5CFF90-8C79-42E4-9A23-2D3FA11D4D76}" dt="2023-07-02T07:46:39.770" v="2743" actId="478"/>
          <ac:spMkLst>
            <pc:docMk/>
            <pc:sldMk cId="1054755222" sldId="1910"/>
            <ac:spMk id="4" creationId="{0AF6ADF6-AF54-EAAB-207C-ACBE4E98885C}"/>
          </ac:spMkLst>
        </pc:spChg>
        <pc:spChg chg="del">
          <ac:chgData name="Yoel Kortick" userId="167978f5-7f40-4909-85d5-d4149554ad4e" providerId="ADAL" clId="{EB5CFF90-8C79-42E4-9A23-2D3FA11D4D76}" dt="2023-07-02T07:46:37.920" v="2742" actId="478"/>
          <ac:spMkLst>
            <pc:docMk/>
            <pc:sldMk cId="1054755222" sldId="191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7:46:58.098" v="2753" actId="14100"/>
          <ac:spMkLst>
            <pc:docMk/>
            <pc:sldMk cId="1054755222" sldId="1910"/>
            <ac:spMk id="8" creationId="{A3714DD5-A5C3-3A5A-DD2E-2F28B9292613}"/>
          </ac:spMkLst>
        </pc:spChg>
        <pc:spChg chg="mod">
          <ac:chgData name="Yoel Kortick" userId="167978f5-7f40-4909-85d5-d4149554ad4e" providerId="ADAL" clId="{EB5CFF90-8C79-42E4-9A23-2D3FA11D4D76}" dt="2023-07-02T07:48:55.912" v="2862" actId="20577"/>
          <ac:spMkLst>
            <pc:docMk/>
            <pc:sldMk cId="1054755222" sldId="1910"/>
            <ac:spMk id="10" creationId="{D5F64B17-9D51-2740-2D8E-1CEEDF659489}"/>
          </ac:spMkLst>
        </pc:spChg>
        <pc:spChg chg="add mod">
          <ac:chgData name="Yoel Kortick" userId="167978f5-7f40-4909-85d5-d4149554ad4e" providerId="ADAL" clId="{EB5CFF90-8C79-42E4-9A23-2D3FA11D4D76}" dt="2023-07-02T07:47:06.903" v="2757" actId="14100"/>
          <ac:spMkLst>
            <pc:docMk/>
            <pc:sldMk cId="1054755222" sldId="1910"/>
            <ac:spMk id="15" creationId="{593ACD21-761D-4C98-0E2A-A96E8D5EB15F}"/>
          </ac:spMkLst>
        </pc:spChg>
        <pc:spChg chg="add mod">
          <ac:chgData name="Yoel Kortick" userId="167978f5-7f40-4909-85d5-d4149554ad4e" providerId="ADAL" clId="{EB5CFF90-8C79-42E4-9A23-2D3FA11D4D76}" dt="2023-07-02T07:48:02.653" v="2849" actId="1036"/>
          <ac:spMkLst>
            <pc:docMk/>
            <pc:sldMk cId="1054755222" sldId="1910"/>
            <ac:spMk id="17" creationId="{E315AD7A-ED7B-07A6-D4DB-579598DF4F88}"/>
          </ac:spMkLst>
        </pc:spChg>
        <pc:spChg chg="add mod">
          <ac:chgData name="Yoel Kortick" userId="167978f5-7f40-4909-85d5-d4149554ad4e" providerId="ADAL" clId="{EB5CFF90-8C79-42E4-9A23-2D3FA11D4D76}" dt="2023-07-02T07:47:53.415" v="2843" actId="14100"/>
          <ac:spMkLst>
            <pc:docMk/>
            <pc:sldMk cId="1054755222" sldId="1910"/>
            <ac:spMk id="18" creationId="{7809F054-4027-A27C-8220-EB45D7941610}"/>
          </ac:spMkLst>
        </pc:spChg>
        <pc:spChg chg="add mod">
          <ac:chgData name="Yoel Kortick" userId="167978f5-7f40-4909-85d5-d4149554ad4e" providerId="ADAL" clId="{EB5CFF90-8C79-42E4-9A23-2D3FA11D4D76}" dt="2023-07-02T07:48:08.239" v="2851" actId="571"/>
          <ac:spMkLst>
            <pc:docMk/>
            <pc:sldMk cId="1054755222" sldId="1910"/>
            <ac:spMk id="21" creationId="{411F62F9-7127-B02D-9F31-5B005D34E343}"/>
          </ac:spMkLst>
        </pc:spChg>
        <pc:spChg chg="add mod">
          <ac:chgData name="Yoel Kortick" userId="167978f5-7f40-4909-85d5-d4149554ad4e" providerId="ADAL" clId="{EB5CFF90-8C79-42E4-9A23-2D3FA11D4D76}" dt="2023-07-02T07:49:06.934" v="2864" actId="14100"/>
          <ac:spMkLst>
            <pc:docMk/>
            <pc:sldMk cId="1054755222" sldId="1910"/>
            <ac:spMk id="26" creationId="{7291E53C-DB11-DA82-9AD0-99BF18DCB275}"/>
          </ac:spMkLst>
        </pc:spChg>
        <pc:spChg chg="add mod">
          <ac:chgData name="Yoel Kortick" userId="167978f5-7f40-4909-85d5-d4149554ad4e" providerId="ADAL" clId="{EB5CFF90-8C79-42E4-9A23-2D3FA11D4D76}" dt="2023-07-02T07:49:30.392" v="2914" actId="1076"/>
          <ac:spMkLst>
            <pc:docMk/>
            <pc:sldMk cId="1054755222" sldId="1910"/>
            <ac:spMk id="27" creationId="{1A6A66DC-26CC-D24A-6EB0-C79F6B339909}"/>
          </ac:spMkLst>
        </pc:spChg>
        <pc:picChg chg="del">
          <ac:chgData name="Yoel Kortick" userId="167978f5-7f40-4909-85d5-d4149554ad4e" providerId="ADAL" clId="{EB5CFF90-8C79-42E4-9A23-2D3FA11D4D76}" dt="2023-07-02T07:46:40.426" v="2744" actId="478"/>
          <ac:picMkLst>
            <pc:docMk/>
            <pc:sldMk cId="1054755222" sldId="1910"/>
            <ac:picMk id="9" creationId="{65FB7411-F260-5A75-44B0-E34D3612B4DC}"/>
          </ac:picMkLst>
        </pc:picChg>
        <pc:picChg chg="add mod ord">
          <ac:chgData name="Yoel Kortick" userId="167978f5-7f40-4909-85d5-d4149554ad4e" providerId="ADAL" clId="{EB5CFF90-8C79-42E4-9A23-2D3FA11D4D76}" dt="2023-07-02T07:48:00.255" v="2847" actId="1076"/>
          <ac:picMkLst>
            <pc:docMk/>
            <pc:sldMk cId="1054755222" sldId="1910"/>
            <ac:picMk id="13" creationId="{EA1AE7C0-0184-D475-6921-E6B464480A34}"/>
          </ac:picMkLst>
        </pc:picChg>
        <pc:picChg chg="add mod">
          <ac:chgData name="Yoel Kortick" userId="167978f5-7f40-4909-85d5-d4149554ad4e" providerId="ADAL" clId="{EB5CFF90-8C79-42E4-9A23-2D3FA11D4D76}" dt="2023-07-02T07:47:01.094" v="2755" actId="571"/>
          <ac:picMkLst>
            <pc:docMk/>
            <pc:sldMk cId="1054755222" sldId="1910"/>
            <ac:picMk id="14" creationId="{435691AC-66CC-67F4-410E-5E3C8FEBFD58}"/>
          </ac:picMkLst>
        </pc:picChg>
        <pc:cxnChg chg="mod">
          <ac:chgData name="Yoel Kortick" userId="167978f5-7f40-4909-85d5-d4149554ad4e" providerId="ADAL" clId="{EB5CFF90-8C79-42E4-9A23-2D3FA11D4D76}" dt="2023-07-02T07:48:45.992" v="2860" actId="14100"/>
          <ac:cxnSpMkLst>
            <pc:docMk/>
            <pc:sldMk cId="1054755222" sldId="1910"/>
            <ac:cxnSpMk id="11" creationId="{AA3EEC3C-05AA-F68B-6E62-396C8BD41F81}"/>
          </ac:cxnSpMkLst>
        </pc:cxnChg>
        <pc:cxnChg chg="del">
          <ac:chgData name="Yoel Kortick" userId="167978f5-7f40-4909-85d5-d4149554ad4e" providerId="ADAL" clId="{EB5CFF90-8C79-42E4-9A23-2D3FA11D4D76}" dt="2023-07-02T07:47:14.526" v="2760" actId="478"/>
          <ac:cxnSpMkLst>
            <pc:docMk/>
            <pc:sldMk cId="1054755222" sldId="1910"/>
            <ac:cxnSpMk id="12" creationId="{90D5C60D-2171-B216-DC1E-DE827AFD885A}"/>
          </ac:cxnSpMkLst>
        </pc:cxnChg>
        <pc:cxnChg chg="add mod">
          <ac:chgData name="Yoel Kortick" userId="167978f5-7f40-4909-85d5-d4149554ad4e" providerId="ADAL" clId="{EB5CFF90-8C79-42E4-9A23-2D3FA11D4D76}" dt="2023-07-02T07:48:25.083" v="2856" actId="1038"/>
          <ac:cxnSpMkLst>
            <pc:docMk/>
            <pc:sldMk cId="1054755222" sldId="1910"/>
            <ac:cxnSpMk id="19" creationId="{B8B4FB04-5AE8-0BAB-DFC7-F4C5B48E4AFD}"/>
          </ac:cxnSpMkLst>
        </pc:cxnChg>
        <pc:cxnChg chg="add mod">
          <ac:chgData name="Yoel Kortick" userId="167978f5-7f40-4909-85d5-d4149554ad4e" providerId="ADAL" clId="{EB5CFF90-8C79-42E4-9A23-2D3FA11D4D76}" dt="2023-07-02T07:48:08.239" v="2851" actId="571"/>
          <ac:cxnSpMkLst>
            <pc:docMk/>
            <pc:sldMk cId="1054755222" sldId="1910"/>
            <ac:cxnSpMk id="22" creationId="{D5553E32-3C66-950D-824E-190ED508302E}"/>
          </ac:cxnSpMkLst>
        </pc:cxnChg>
        <pc:cxnChg chg="add mod">
          <ac:chgData name="Yoel Kortick" userId="167978f5-7f40-4909-85d5-d4149554ad4e" providerId="ADAL" clId="{EB5CFF90-8C79-42E4-9A23-2D3FA11D4D76}" dt="2023-07-02T07:48:21.631" v="2854"/>
          <ac:cxnSpMkLst>
            <pc:docMk/>
            <pc:sldMk cId="1054755222" sldId="1910"/>
            <ac:cxnSpMk id="23" creationId="{879F84DB-CF94-39FF-C637-474273E54137}"/>
          </ac:cxnSpMkLst>
        </pc:cxnChg>
        <pc:cxnChg chg="add mod">
          <ac:chgData name="Yoel Kortick" userId="167978f5-7f40-4909-85d5-d4149554ad4e" providerId="ADAL" clId="{EB5CFF90-8C79-42E4-9A23-2D3FA11D4D76}" dt="2023-07-02T07:49:52.182" v="2925" actId="14100"/>
          <ac:cxnSpMkLst>
            <pc:docMk/>
            <pc:sldMk cId="1054755222" sldId="1910"/>
            <ac:cxnSpMk id="28" creationId="{32BA5907-84EF-8F11-03C7-60F45D3F7827}"/>
          </ac:cxnSpMkLst>
        </pc:cxnChg>
        <pc:cxnChg chg="add mod">
          <ac:chgData name="Yoel Kortick" userId="167978f5-7f40-4909-85d5-d4149554ad4e" providerId="ADAL" clId="{EB5CFF90-8C79-42E4-9A23-2D3FA11D4D76}" dt="2023-07-02T07:49:49.025" v="2924" actId="14100"/>
          <ac:cxnSpMkLst>
            <pc:docMk/>
            <pc:sldMk cId="1054755222" sldId="1910"/>
            <ac:cxnSpMk id="29" creationId="{59C8C9FD-BA33-B21E-08F9-827E9E62A255}"/>
          </ac:cxnSpMkLst>
        </pc:cxnChg>
      </pc:sldChg>
      <pc:sldChg chg="addSp add del mod">
        <pc:chgData name="Yoel Kortick" userId="167978f5-7f40-4909-85d5-d4149554ad4e" providerId="ADAL" clId="{EB5CFF90-8C79-42E4-9A23-2D3FA11D4D76}" dt="2023-07-02T14:09:12.817" v="10000" actId="47"/>
        <pc:sldMkLst>
          <pc:docMk/>
          <pc:sldMk cId="177574402" sldId="1911"/>
        </pc:sldMkLst>
        <pc:spChg chg="add">
          <ac:chgData name="Yoel Kortick" userId="167978f5-7f40-4909-85d5-d4149554ad4e" providerId="ADAL" clId="{EB5CFF90-8C79-42E4-9A23-2D3FA11D4D76}" dt="2023-07-02T07:50:49.106" v="2926" actId="11529"/>
          <ac:spMkLst>
            <pc:docMk/>
            <pc:sldMk cId="177574402" sldId="1911"/>
            <ac:spMk id="3" creationId="{2D668B8E-45DC-66EA-681E-D75CD22E9572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2T09:42:36.088" v="3456" actId="2696"/>
        <pc:sldMkLst>
          <pc:docMk/>
          <pc:sldMk cId="1017343305" sldId="1912"/>
        </pc:sldMkLst>
        <pc:spChg chg="mod">
          <ac:chgData name="Yoel Kortick" userId="167978f5-7f40-4909-85d5-d4149554ad4e" providerId="ADAL" clId="{EB5CFF90-8C79-42E4-9A23-2D3FA11D4D76}" dt="2023-07-02T07:56:51.974" v="3197" actId="1036"/>
          <ac:spMkLst>
            <pc:docMk/>
            <pc:sldMk cId="1017343305" sldId="1912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07:59:54.293" v="3373" actId="20577"/>
          <ac:spMkLst>
            <pc:docMk/>
            <pc:sldMk cId="1017343305" sldId="1912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7:57:28.452" v="3205" actId="14100"/>
          <ac:spMkLst>
            <pc:docMk/>
            <pc:sldMk cId="1017343305" sldId="1912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07:51:50.132" v="3018" actId="478"/>
          <ac:picMkLst>
            <pc:docMk/>
            <pc:sldMk cId="1017343305" sldId="1912"/>
            <ac:picMk id="4" creationId="{7866D518-9DF9-4CBB-C1A3-5D8EFD4598B2}"/>
          </ac:picMkLst>
        </pc:picChg>
        <pc:picChg chg="add del mod">
          <ac:chgData name="Yoel Kortick" userId="167978f5-7f40-4909-85d5-d4149554ad4e" providerId="ADAL" clId="{EB5CFF90-8C79-42E4-9A23-2D3FA11D4D76}" dt="2023-07-02T07:56:23.915" v="3149" actId="478"/>
          <ac:picMkLst>
            <pc:docMk/>
            <pc:sldMk cId="1017343305" sldId="1912"/>
            <ac:picMk id="8" creationId="{4577CEA4-A5EA-976A-3018-18AC6970F559}"/>
          </ac:picMkLst>
        </pc:picChg>
        <pc:picChg chg="add mod ord">
          <ac:chgData name="Yoel Kortick" userId="167978f5-7f40-4909-85d5-d4149554ad4e" providerId="ADAL" clId="{EB5CFF90-8C79-42E4-9A23-2D3FA11D4D76}" dt="2023-07-02T07:58:12.039" v="3368" actId="208"/>
          <ac:picMkLst>
            <pc:docMk/>
            <pc:sldMk cId="1017343305" sldId="1912"/>
            <ac:picMk id="10" creationId="{9E02428B-AC9B-E7FD-8005-3E4741ACCC42}"/>
          </ac:picMkLst>
        </pc:picChg>
        <pc:cxnChg chg="add mod">
          <ac:chgData name="Yoel Kortick" userId="167978f5-7f40-4909-85d5-d4149554ad4e" providerId="ADAL" clId="{EB5CFF90-8C79-42E4-9A23-2D3FA11D4D76}" dt="2023-07-02T07:57:19.203" v="3203" actId="208"/>
          <ac:cxnSpMkLst>
            <pc:docMk/>
            <pc:sldMk cId="1017343305" sldId="1912"/>
            <ac:cxnSpMk id="12" creationId="{2C40CAA2-A79E-A5D1-817C-103D32D71A45}"/>
          </ac:cxnSpMkLst>
        </pc:cxnChg>
        <pc:cxnChg chg="add mod">
          <ac:chgData name="Yoel Kortick" userId="167978f5-7f40-4909-85d5-d4149554ad4e" providerId="ADAL" clId="{EB5CFF90-8C79-42E4-9A23-2D3FA11D4D76}" dt="2023-07-02T07:57:19.203" v="3203" actId="208"/>
          <ac:cxnSpMkLst>
            <pc:docMk/>
            <pc:sldMk cId="1017343305" sldId="1912"/>
            <ac:cxnSpMk id="13" creationId="{5A733B08-A31F-578A-0E6E-4BC1FFBE370D}"/>
          </ac:cxnSpMkLst>
        </pc:cxnChg>
        <pc:cxnChg chg="add mod">
          <ac:chgData name="Yoel Kortick" userId="167978f5-7f40-4909-85d5-d4149554ad4e" providerId="ADAL" clId="{EB5CFF90-8C79-42E4-9A23-2D3FA11D4D76}" dt="2023-07-02T08:00:07.188" v="3377" actId="1035"/>
          <ac:cxnSpMkLst>
            <pc:docMk/>
            <pc:sldMk cId="1017343305" sldId="1912"/>
            <ac:cxnSpMk id="15" creationId="{B31EE8A3-91D2-B613-189B-4F71B83373D8}"/>
          </ac:cxnSpMkLst>
        </pc:cxnChg>
      </pc:sldChg>
      <pc:sldChg chg="add">
        <pc:chgData name="Yoel Kortick" userId="167978f5-7f40-4909-85d5-d4149554ad4e" providerId="ADAL" clId="{EB5CFF90-8C79-42E4-9A23-2D3FA11D4D76}" dt="2023-07-02T09:42:40.016" v="3457"/>
        <pc:sldMkLst>
          <pc:docMk/>
          <pc:sldMk cId="3056301979" sldId="1912"/>
        </pc:sldMkLst>
      </pc:sldChg>
      <pc:sldChg chg="modSp add">
        <pc:chgData name="Yoel Kortick" userId="167978f5-7f40-4909-85d5-d4149554ad4e" providerId="ADAL" clId="{EB5CFF90-8C79-42E4-9A23-2D3FA11D4D76}" dt="2023-07-04T11:16:15.267" v="12767"/>
        <pc:sldMkLst>
          <pc:docMk/>
          <pc:sldMk cId="3524950858" sldId="191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24950858" sldId="1913"/>
            <ac:spMk id="6" creationId="{A71215A1-7835-4033-9657-BEA33A271663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2T09:42:13.232" v="3454" actId="2696"/>
        <pc:sldMkLst>
          <pc:docMk/>
          <pc:sldMk cId="3649079242" sldId="1913"/>
        </pc:sldMkLst>
        <pc:spChg chg="mod">
          <ac:chgData name="Yoel Kortick" userId="167978f5-7f40-4909-85d5-d4149554ad4e" providerId="ADAL" clId="{EB5CFF90-8C79-42E4-9A23-2D3FA11D4D76}" dt="2023-07-02T08:00:53.341" v="3447" actId="1035"/>
          <ac:spMkLst>
            <pc:docMk/>
            <pc:sldMk cId="3649079242" sldId="1913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08:00:37.663" v="3416" actId="6549"/>
          <ac:spMkLst>
            <pc:docMk/>
            <pc:sldMk cId="3649079242" sldId="1913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08:00:47.713" v="3442" actId="14100"/>
          <ac:spMkLst>
            <pc:docMk/>
            <pc:sldMk cId="3649079242" sldId="1913"/>
            <ac:spMk id="14" creationId="{A954570C-DDB1-02CD-E2DA-4DFD903EF4AA}"/>
          </ac:spMkLst>
        </pc:spChg>
        <pc:picChg chg="add mod ord">
          <ac:chgData name="Yoel Kortick" userId="167978f5-7f40-4909-85d5-d4149554ad4e" providerId="ADAL" clId="{EB5CFF90-8C79-42E4-9A23-2D3FA11D4D76}" dt="2023-07-02T08:01:08.684" v="3453" actId="208"/>
          <ac:picMkLst>
            <pc:docMk/>
            <pc:sldMk cId="3649079242" sldId="1913"/>
            <ac:picMk id="7" creationId="{1AE6F1AE-44C1-0DF8-BB05-B72B54B08904}"/>
          </ac:picMkLst>
        </pc:picChg>
        <pc:picChg chg="del">
          <ac:chgData name="Yoel Kortick" userId="167978f5-7f40-4909-85d5-d4149554ad4e" providerId="ADAL" clId="{EB5CFF90-8C79-42E4-9A23-2D3FA11D4D76}" dt="2023-07-02T07:59:45.307" v="3371" actId="478"/>
          <ac:picMkLst>
            <pc:docMk/>
            <pc:sldMk cId="3649079242" sldId="1913"/>
            <ac:picMk id="10" creationId="{9E02428B-AC9B-E7FD-8005-3E4741ACCC42}"/>
          </ac:picMkLst>
        </pc:picChg>
        <pc:cxnChg chg="mod">
          <ac:chgData name="Yoel Kortick" userId="167978f5-7f40-4909-85d5-d4149554ad4e" providerId="ADAL" clId="{EB5CFF90-8C79-42E4-9A23-2D3FA11D4D76}" dt="2023-07-02T08:01:06.317" v="3452" actId="1076"/>
          <ac:cxnSpMkLst>
            <pc:docMk/>
            <pc:sldMk cId="3649079242" sldId="1913"/>
            <ac:cxnSpMk id="12" creationId="{2C40CAA2-A79E-A5D1-817C-103D32D71A45}"/>
          </ac:cxnSpMkLst>
        </pc:cxnChg>
        <pc:cxnChg chg="mod">
          <ac:chgData name="Yoel Kortick" userId="167978f5-7f40-4909-85d5-d4149554ad4e" providerId="ADAL" clId="{EB5CFF90-8C79-42E4-9A23-2D3FA11D4D76}" dt="2023-07-02T08:01:01.474" v="3451" actId="1038"/>
          <ac:cxnSpMkLst>
            <pc:docMk/>
            <pc:sldMk cId="3649079242" sldId="1913"/>
            <ac:cxnSpMk id="13" creationId="{5A733B08-A31F-578A-0E6E-4BC1FFBE370D}"/>
          </ac:cxnSpMkLst>
        </pc:cxnChg>
      </pc:sldChg>
      <pc:sldChg chg="modSp add mod">
        <pc:chgData name="Yoel Kortick" userId="167978f5-7f40-4909-85d5-d4149554ad4e" providerId="ADAL" clId="{EB5CFF90-8C79-42E4-9A23-2D3FA11D4D76}" dt="2023-07-02T14:08:43.309" v="9999" actId="20577"/>
        <pc:sldMkLst>
          <pc:docMk/>
          <pc:sldMk cId="148472393" sldId="1914"/>
        </pc:sldMkLst>
        <pc:spChg chg="mod">
          <ac:chgData name="Yoel Kortick" userId="167978f5-7f40-4909-85d5-d4149554ad4e" providerId="ADAL" clId="{EB5CFF90-8C79-42E4-9A23-2D3FA11D4D76}" dt="2023-07-02T14:08:43.309" v="9999" actId="20577"/>
          <ac:spMkLst>
            <pc:docMk/>
            <pc:sldMk cId="148472393" sldId="1914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09:50:48.994" v="3835" actId="208"/>
        <pc:sldMkLst>
          <pc:docMk/>
          <pc:sldMk cId="1435705747" sldId="1915"/>
        </pc:sldMkLst>
        <pc:spChg chg="add del mod">
          <ac:chgData name="Yoel Kortick" userId="167978f5-7f40-4909-85d5-d4149554ad4e" providerId="ADAL" clId="{EB5CFF90-8C79-42E4-9A23-2D3FA11D4D76}" dt="2023-07-02T09:48:28.143" v="3663" actId="478"/>
          <ac:spMkLst>
            <pc:docMk/>
            <pc:sldMk cId="1435705747" sldId="1915"/>
            <ac:spMk id="4" creationId="{6C64676C-D5A9-A687-3641-F12D48876F11}"/>
          </ac:spMkLst>
        </pc:spChg>
        <pc:spChg chg="del">
          <ac:chgData name="Yoel Kortick" userId="167978f5-7f40-4909-85d5-d4149554ad4e" providerId="ADAL" clId="{EB5CFF90-8C79-42E4-9A23-2D3FA11D4D76}" dt="2023-07-02T09:48:25.928" v="3662" actId="478"/>
          <ac:spMkLst>
            <pc:docMk/>
            <pc:sldMk cId="1435705747" sldId="191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09:50:44.834" v="3834" actId="14100"/>
          <ac:spMkLst>
            <pc:docMk/>
            <pc:sldMk cId="1435705747" sldId="1915"/>
            <ac:spMk id="11" creationId="{85A1E9C9-A7BA-93B7-4A45-395CE64F9197}"/>
          </ac:spMkLst>
        </pc:spChg>
        <pc:spChg chg="add">
          <ac:chgData name="Yoel Kortick" userId="167978f5-7f40-4909-85d5-d4149554ad4e" providerId="ADAL" clId="{EB5CFF90-8C79-42E4-9A23-2D3FA11D4D76}" dt="2023-07-02T09:50:25.363" v="3826" actId="11529"/>
          <ac:spMkLst>
            <pc:docMk/>
            <pc:sldMk cId="1435705747" sldId="1915"/>
            <ac:spMk id="17" creationId="{DDE8CD09-DE10-0129-670D-3AF5B68BB3C9}"/>
          </ac:spMkLst>
        </pc:spChg>
        <pc:spChg chg="add mod">
          <ac:chgData name="Yoel Kortick" userId="167978f5-7f40-4909-85d5-d4149554ad4e" providerId="ADAL" clId="{EB5CFF90-8C79-42E4-9A23-2D3FA11D4D76}" dt="2023-07-02T09:50:36.685" v="3833" actId="1036"/>
          <ac:spMkLst>
            <pc:docMk/>
            <pc:sldMk cId="1435705747" sldId="1915"/>
            <ac:spMk id="18" creationId="{F2CFC003-34BD-930A-2618-4CE0173E3E2B}"/>
          </ac:spMkLst>
        </pc:spChg>
        <pc:picChg chg="add mod">
          <ac:chgData name="Yoel Kortick" userId="167978f5-7f40-4909-85d5-d4149554ad4e" providerId="ADAL" clId="{EB5CFF90-8C79-42E4-9A23-2D3FA11D4D76}" dt="2023-07-02T09:50:48.994" v="3835" actId="208"/>
          <ac:picMkLst>
            <pc:docMk/>
            <pc:sldMk cId="1435705747" sldId="1915"/>
            <ac:picMk id="8" creationId="{CA0BA6DE-D810-F628-6A6A-340F591D4563}"/>
          </ac:picMkLst>
        </pc:picChg>
        <pc:picChg chg="add del">
          <ac:chgData name="Yoel Kortick" userId="167978f5-7f40-4909-85d5-d4149554ad4e" providerId="ADAL" clId="{EB5CFF90-8C79-42E4-9A23-2D3FA11D4D76}" dt="2023-07-02T09:48:49.130" v="3669" actId="22"/>
          <ac:picMkLst>
            <pc:docMk/>
            <pc:sldMk cId="1435705747" sldId="1915"/>
            <ac:picMk id="10" creationId="{79CCFE84-21FD-576D-33FA-0AF5BB78DB3B}"/>
          </ac:picMkLst>
        </pc:picChg>
        <pc:cxnChg chg="add mod">
          <ac:chgData name="Yoel Kortick" userId="167978f5-7f40-4909-85d5-d4149554ad4e" providerId="ADAL" clId="{EB5CFF90-8C79-42E4-9A23-2D3FA11D4D76}" dt="2023-07-02T09:50:14.309" v="3825" actId="14100"/>
          <ac:cxnSpMkLst>
            <pc:docMk/>
            <pc:sldMk cId="1435705747" sldId="1915"/>
            <ac:cxnSpMk id="12" creationId="{6A76F7D0-15AD-978C-5F43-61CD283EA304}"/>
          </ac:cxnSpMkLst>
        </pc:cxnChg>
        <pc:cxnChg chg="add mod">
          <ac:chgData name="Yoel Kortick" userId="167978f5-7f40-4909-85d5-d4149554ad4e" providerId="ADAL" clId="{EB5CFF90-8C79-42E4-9A23-2D3FA11D4D76}" dt="2023-07-02T09:50:08.505" v="3824"/>
          <ac:cxnSpMkLst>
            <pc:docMk/>
            <pc:sldMk cId="1435705747" sldId="1915"/>
            <ac:cxnSpMk id="14" creationId="{2650E19B-F2E0-12AC-8FE8-67ACB5FA8814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09:53:18.319" v="3935" actId="14100"/>
        <pc:sldMkLst>
          <pc:docMk/>
          <pc:sldMk cId="38588128" sldId="1916"/>
        </pc:sldMkLst>
        <pc:spChg chg="mod">
          <ac:chgData name="Yoel Kortick" userId="167978f5-7f40-4909-85d5-d4149554ad4e" providerId="ADAL" clId="{EB5CFF90-8C79-42E4-9A23-2D3FA11D4D76}" dt="2023-07-02T09:53:18.319" v="3935" actId="14100"/>
          <ac:spMkLst>
            <pc:docMk/>
            <pc:sldMk cId="38588128" sldId="1916"/>
            <ac:spMk id="11" creationId="{85A1E9C9-A7BA-93B7-4A45-395CE64F9197}"/>
          </ac:spMkLst>
        </pc:spChg>
        <pc:spChg chg="del">
          <ac:chgData name="Yoel Kortick" userId="167978f5-7f40-4909-85d5-d4149554ad4e" providerId="ADAL" clId="{EB5CFF90-8C79-42E4-9A23-2D3FA11D4D76}" dt="2023-07-02T09:53:13.685" v="3933" actId="478"/>
          <ac:spMkLst>
            <pc:docMk/>
            <pc:sldMk cId="38588128" sldId="1916"/>
            <ac:spMk id="17" creationId="{DDE8CD09-DE10-0129-670D-3AF5B68BB3C9}"/>
          </ac:spMkLst>
        </pc:spChg>
        <pc:spChg chg="mod">
          <ac:chgData name="Yoel Kortick" userId="167978f5-7f40-4909-85d5-d4149554ad4e" providerId="ADAL" clId="{EB5CFF90-8C79-42E4-9A23-2D3FA11D4D76}" dt="2023-07-02T09:53:02.167" v="3930" actId="14100"/>
          <ac:spMkLst>
            <pc:docMk/>
            <pc:sldMk cId="38588128" sldId="1916"/>
            <ac:spMk id="18" creationId="{F2CFC003-34BD-930A-2618-4CE0173E3E2B}"/>
          </ac:spMkLst>
        </pc:spChg>
        <pc:picChg chg="add mod ord">
          <ac:chgData name="Yoel Kortick" userId="167978f5-7f40-4909-85d5-d4149554ad4e" providerId="ADAL" clId="{EB5CFF90-8C79-42E4-9A23-2D3FA11D4D76}" dt="2023-07-02T09:52:28.683" v="3840" actId="208"/>
          <ac:picMkLst>
            <pc:docMk/>
            <pc:sldMk cId="38588128" sldId="1916"/>
            <ac:picMk id="4" creationId="{F6DC26D1-668A-AA12-CF73-231F907A17C6}"/>
          </ac:picMkLst>
        </pc:picChg>
        <pc:picChg chg="del">
          <ac:chgData name="Yoel Kortick" userId="167978f5-7f40-4909-85d5-d4149554ad4e" providerId="ADAL" clId="{EB5CFF90-8C79-42E4-9A23-2D3FA11D4D76}" dt="2023-07-02T09:52:23.219" v="3837" actId="478"/>
          <ac:picMkLst>
            <pc:docMk/>
            <pc:sldMk cId="38588128" sldId="1916"/>
            <ac:picMk id="8" creationId="{CA0BA6DE-D810-F628-6A6A-340F591D4563}"/>
          </ac:picMkLst>
        </pc:picChg>
        <pc:cxnChg chg="mod">
          <ac:chgData name="Yoel Kortick" userId="167978f5-7f40-4909-85d5-d4149554ad4e" providerId="ADAL" clId="{EB5CFF90-8C79-42E4-9A23-2D3FA11D4D76}" dt="2023-07-02T09:53:08.649" v="3932" actId="14100"/>
          <ac:cxnSpMkLst>
            <pc:docMk/>
            <pc:sldMk cId="38588128" sldId="1916"/>
            <ac:cxnSpMk id="12" creationId="{6A76F7D0-15AD-978C-5F43-61CD283EA304}"/>
          </ac:cxnSpMkLst>
        </pc:cxnChg>
        <pc:cxnChg chg="del">
          <ac:chgData name="Yoel Kortick" userId="167978f5-7f40-4909-85d5-d4149554ad4e" providerId="ADAL" clId="{EB5CFF90-8C79-42E4-9A23-2D3FA11D4D76}" dt="2023-07-02T09:53:15.807" v="3934" actId="478"/>
          <ac:cxnSpMkLst>
            <pc:docMk/>
            <pc:sldMk cId="38588128" sldId="1916"/>
            <ac:cxnSpMk id="14" creationId="{2650E19B-F2E0-12AC-8FE8-67ACB5FA8814}"/>
          </ac:cxnSpMkLst>
        </pc:cxnChg>
      </pc:sldChg>
      <pc:sldChg chg="modSp add mod">
        <pc:chgData name="Yoel Kortick" userId="167978f5-7f40-4909-85d5-d4149554ad4e" providerId="ADAL" clId="{EB5CFF90-8C79-42E4-9A23-2D3FA11D4D76}" dt="2023-07-02T10:09:26.924" v="4118" actId="20577"/>
        <pc:sldMkLst>
          <pc:docMk/>
          <pc:sldMk cId="1041022311" sldId="1917"/>
        </pc:sldMkLst>
        <pc:spChg chg="mod">
          <ac:chgData name="Yoel Kortick" userId="167978f5-7f40-4909-85d5-d4149554ad4e" providerId="ADAL" clId="{EB5CFF90-8C79-42E4-9A23-2D3FA11D4D76}" dt="2023-07-02T10:09:26.924" v="4118" actId="20577"/>
          <ac:spMkLst>
            <pc:docMk/>
            <pc:sldMk cId="1041022311" sldId="1917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EB5CFF90-8C79-42E4-9A23-2D3FA11D4D76}" dt="2023-07-02T13:18:38.612" v="8050" actId="20577"/>
        <pc:sldMkLst>
          <pc:docMk/>
          <pc:sldMk cId="1476759672" sldId="1918"/>
        </pc:sldMkLst>
        <pc:spChg chg="mod">
          <ac:chgData name="Yoel Kortick" userId="167978f5-7f40-4909-85d5-d4149554ad4e" providerId="ADAL" clId="{EB5CFF90-8C79-42E4-9A23-2D3FA11D4D76}" dt="2023-07-02T10:09:30.846" v="4119" actId="20577"/>
          <ac:spMkLst>
            <pc:docMk/>
            <pc:sldMk cId="1476759672" sldId="191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18:38.612" v="8050" actId="20577"/>
          <ac:spMkLst>
            <pc:docMk/>
            <pc:sldMk cId="1476759672" sldId="1918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2T10:11:52.106" v="4311" actId="1076"/>
        <pc:sldMkLst>
          <pc:docMk/>
          <pc:sldMk cId="483880759" sldId="1919"/>
        </pc:sldMkLst>
        <pc:spChg chg="mod">
          <ac:chgData name="Yoel Kortick" userId="167978f5-7f40-4909-85d5-d4149554ad4e" providerId="ADAL" clId="{EB5CFF90-8C79-42E4-9A23-2D3FA11D4D76}" dt="2023-07-02T10:11:52.106" v="4311" actId="1076"/>
          <ac:spMkLst>
            <pc:docMk/>
            <pc:sldMk cId="483880759" sldId="1919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11:30.516" v="4289" actId="20577"/>
          <ac:spMkLst>
            <pc:docMk/>
            <pc:sldMk cId="483880759" sldId="191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1:48.766" v="4310" actId="14100"/>
          <ac:spMkLst>
            <pc:docMk/>
            <pc:sldMk cId="483880759" sldId="1919"/>
            <ac:spMk id="6" creationId="{EF3EC266-8A3A-E6D3-7810-A06101C335D3}"/>
          </ac:spMkLst>
        </pc:spChg>
      </pc:sldChg>
      <pc:sldChg chg="modSp add mod">
        <pc:chgData name="Yoel Kortick" userId="167978f5-7f40-4909-85d5-d4149554ad4e" providerId="ADAL" clId="{EB5CFF90-8C79-42E4-9A23-2D3FA11D4D76}" dt="2023-07-02T10:12:49.751" v="4327" actId="20577"/>
        <pc:sldMkLst>
          <pc:docMk/>
          <pc:sldMk cId="3640961983" sldId="1920"/>
        </pc:sldMkLst>
        <pc:spChg chg="mod">
          <ac:chgData name="Yoel Kortick" userId="167978f5-7f40-4909-85d5-d4149554ad4e" providerId="ADAL" clId="{EB5CFF90-8C79-42E4-9A23-2D3FA11D4D76}" dt="2023-07-02T10:12:49.751" v="4327" actId="20577"/>
          <ac:spMkLst>
            <pc:docMk/>
            <pc:sldMk cId="3640961983" sldId="192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2:45.920" v="4326" actId="20577"/>
          <ac:spMkLst>
            <pc:docMk/>
            <pc:sldMk cId="3640961983" sldId="1920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10:18:47.529" v="4467" actId="20577"/>
        <pc:sldMkLst>
          <pc:docMk/>
          <pc:sldMk cId="3780084155" sldId="1921"/>
        </pc:sldMkLst>
        <pc:spChg chg="mod">
          <ac:chgData name="Yoel Kortick" userId="167978f5-7f40-4909-85d5-d4149554ad4e" providerId="ADAL" clId="{EB5CFF90-8C79-42E4-9A23-2D3FA11D4D76}" dt="2023-07-02T10:13:33.826" v="4388" actId="20577"/>
          <ac:spMkLst>
            <pc:docMk/>
            <pc:sldMk cId="3780084155" sldId="192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18:47.529" v="4467" actId="20577"/>
          <ac:spMkLst>
            <pc:docMk/>
            <pc:sldMk cId="3780084155" sldId="1921"/>
            <ac:spMk id="9" creationId="{D93E33BC-7C22-20E2-B28A-24C89387FF1C}"/>
          </ac:spMkLst>
        </pc:spChg>
        <pc:spChg chg="del">
          <ac:chgData name="Yoel Kortick" userId="167978f5-7f40-4909-85d5-d4149554ad4e" providerId="ADAL" clId="{EB5CFF90-8C79-42E4-9A23-2D3FA11D4D76}" dt="2023-07-02T10:18:41.667" v="4465" actId="478"/>
          <ac:spMkLst>
            <pc:docMk/>
            <pc:sldMk cId="3780084155" sldId="1921"/>
            <ac:spMk id="10" creationId="{9719D696-6565-0C6A-C653-0F015CF343BD}"/>
          </ac:spMkLst>
        </pc:spChg>
        <pc:spChg chg="del">
          <ac:chgData name="Yoel Kortick" userId="167978f5-7f40-4909-85d5-d4149554ad4e" providerId="ADAL" clId="{EB5CFF90-8C79-42E4-9A23-2D3FA11D4D76}" dt="2023-07-02T10:18:40.254" v="4463" actId="478"/>
          <ac:spMkLst>
            <pc:docMk/>
            <pc:sldMk cId="3780084155" sldId="1921"/>
            <ac:spMk id="11" creationId="{03AD7E63-6A07-2048-3683-824D4DA2777D}"/>
          </ac:spMkLst>
        </pc:spChg>
        <pc:spChg chg="mod">
          <ac:chgData name="Yoel Kortick" userId="167978f5-7f40-4909-85d5-d4149554ad4e" providerId="ADAL" clId="{EB5CFF90-8C79-42E4-9A23-2D3FA11D4D76}" dt="2023-07-02T10:18:32.618" v="4457" actId="20577"/>
          <ac:spMkLst>
            <pc:docMk/>
            <pc:sldMk cId="3780084155" sldId="1921"/>
            <ac:spMk id="12" creationId="{C8EAFE7B-5F29-54E2-44AC-402A3DC4A64F}"/>
          </ac:spMkLst>
        </pc:spChg>
        <pc:spChg chg="mod">
          <ac:chgData name="Yoel Kortick" userId="167978f5-7f40-4909-85d5-d4149554ad4e" providerId="ADAL" clId="{EB5CFF90-8C79-42E4-9A23-2D3FA11D4D76}" dt="2023-07-02T10:17:49.134" v="4410" actId="20577"/>
          <ac:spMkLst>
            <pc:docMk/>
            <pc:sldMk cId="3780084155" sldId="1921"/>
            <ac:spMk id="14" creationId="{2D7D7759-2F42-90DA-F52D-83C0EA0701A2}"/>
          </ac:spMkLst>
        </pc:spChg>
        <pc:spChg chg="mod">
          <ac:chgData name="Yoel Kortick" userId="167978f5-7f40-4909-85d5-d4149554ad4e" providerId="ADAL" clId="{EB5CFF90-8C79-42E4-9A23-2D3FA11D4D76}" dt="2023-07-02T10:18:17.936" v="4455" actId="20577"/>
          <ac:spMkLst>
            <pc:docMk/>
            <pc:sldMk cId="3780084155" sldId="1921"/>
            <ac:spMk id="15" creationId="{87177807-57D2-89FC-4A33-3C60B8EDEF97}"/>
          </ac:spMkLst>
        </pc:spChg>
        <pc:spChg chg="del">
          <ac:chgData name="Yoel Kortick" userId="167978f5-7f40-4909-85d5-d4149554ad4e" providerId="ADAL" clId="{EB5CFF90-8C79-42E4-9A23-2D3FA11D4D76}" dt="2023-07-02T10:18:36.007" v="4458" actId="478"/>
          <ac:spMkLst>
            <pc:docMk/>
            <pc:sldMk cId="3780084155" sldId="1921"/>
            <ac:spMk id="34" creationId="{199C1C74-95F2-FA05-699A-846CA7F571CF}"/>
          </ac:spMkLst>
        </pc:spChg>
        <pc:picChg chg="add mod ord">
          <ac:chgData name="Yoel Kortick" userId="167978f5-7f40-4909-85d5-d4149554ad4e" providerId="ADAL" clId="{EB5CFF90-8C79-42E4-9A23-2D3FA11D4D76}" dt="2023-07-02T10:18:43.222" v="4466" actId="208"/>
          <ac:picMkLst>
            <pc:docMk/>
            <pc:sldMk cId="3780084155" sldId="1921"/>
            <ac:picMk id="4" creationId="{38937A50-CC58-CFBE-DF2A-48355D3C5311}"/>
          </ac:picMkLst>
        </pc:picChg>
        <pc:picChg chg="del">
          <ac:chgData name="Yoel Kortick" userId="167978f5-7f40-4909-85d5-d4149554ad4e" providerId="ADAL" clId="{EB5CFF90-8C79-42E4-9A23-2D3FA11D4D76}" dt="2023-07-02T10:17:21.462" v="4389" actId="478"/>
          <ac:picMkLst>
            <pc:docMk/>
            <pc:sldMk cId="3780084155" sldId="1921"/>
            <ac:picMk id="8" creationId="{B2E1A180-B78D-9FE4-FAE6-33CEDC194807}"/>
          </ac:picMkLst>
        </pc:picChg>
        <pc:cxnChg chg="del mod">
          <ac:chgData name="Yoel Kortick" userId="167978f5-7f40-4909-85d5-d4149554ad4e" providerId="ADAL" clId="{EB5CFF90-8C79-42E4-9A23-2D3FA11D4D76}" dt="2023-07-02T10:18:39.562" v="4462" actId="478"/>
          <ac:cxnSpMkLst>
            <pc:docMk/>
            <pc:sldMk cId="3780084155" sldId="1921"/>
            <ac:cxnSpMk id="17" creationId="{DD6A7873-9921-CDA7-A156-333C4C64D4ED}"/>
          </ac:cxnSpMkLst>
        </pc:cxnChg>
        <pc:cxnChg chg="del">
          <ac:chgData name="Yoel Kortick" userId="167978f5-7f40-4909-85d5-d4149554ad4e" providerId="ADAL" clId="{EB5CFF90-8C79-42E4-9A23-2D3FA11D4D76}" dt="2023-07-02T10:18:38.961" v="4461" actId="478"/>
          <ac:cxnSpMkLst>
            <pc:docMk/>
            <pc:sldMk cId="3780084155" sldId="1921"/>
            <ac:cxnSpMk id="18" creationId="{CB03FA24-E7FA-1FC4-239A-EBC3EB67E13C}"/>
          </ac:cxnSpMkLst>
        </pc:cxnChg>
        <pc:cxnChg chg="del mod">
          <ac:chgData name="Yoel Kortick" userId="167978f5-7f40-4909-85d5-d4149554ad4e" providerId="ADAL" clId="{EB5CFF90-8C79-42E4-9A23-2D3FA11D4D76}" dt="2023-07-02T10:18:40.897" v="4464" actId="478"/>
          <ac:cxnSpMkLst>
            <pc:docMk/>
            <pc:sldMk cId="3780084155" sldId="1921"/>
            <ac:cxnSpMk id="21" creationId="{5C874922-5985-500C-122E-7C825B6BCD8B}"/>
          </ac:cxnSpMkLst>
        </pc:cxnChg>
        <pc:cxnChg chg="mod">
          <ac:chgData name="Yoel Kortick" userId="167978f5-7f40-4909-85d5-d4149554ad4e" providerId="ADAL" clId="{EB5CFF90-8C79-42E4-9A23-2D3FA11D4D76}" dt="2023-07-02T10:18:30.497" v="4456" actId="1076"/>
          <ac:cxnSpMkLst>
            <pc:docMk/>
            <pc:sldMk cId="3780084155" sldId="1921"/>
            <ac:cxnSpMk id="24" creationId="{90255F54-95C6-974A-489A-FA6859E82107}"/>
          </ac:cxnSpMkLst>
        </pc:cxnChg>
        <pc:cxnChg chg="mod">
          <ac:chgData name="Yoel Kortick" userId="167978f5-7f40-4909-85d5-d4149554ad4e" providerId="ADAL" clId="{EB5CFF90-8C79-42E4-9A23-2D3FA11D4D76}" dt="2023-07-02T10:18:30.497" v="4456" actId="1076"/>
          <ac:cxnSpMkLst>
            <pc:docMk/>
            <pc:sldMk cId="3780084155" sldId="1921"/>
            <ac:cxnSpMk id="25" creationId="{F8C1B6B1-1E32-236C-51E2-613B782841B4}"/>
          </ac:cxnSpMkLst>
        </pc:cxnChg>
        <pc:cxnChg chg="mod">
          <ac:chgData name="Yoel Kortick" userId="167978f5-7f40-4909-85d5-d4149554ad4e" providerId="ADAL" clId="{EB5CFF90-8C79-42E4-9A23-2D3FA11D4D76}" dt="2023-07-02T10:17:33.983" v="4397" actId="1036"/>
          <ac:cxnSpMkLst>
            <pc:docMk/>
            <pc:sldMk cId="3780084155" sldId="1921"/>
            <ac:cxnSpMk id="28" creationId="{3DFBBA87-C28E-EF93-4961-334B2D6C45DA}"/>
          </ac:cxnSpMkLst>
        </pc:cxnChg>
        <pc:cxnChg chg="mod">
          <ac:chgData name="Yoel Kortick" userId="167978f5-7f40-4909-85d5-d4149554ad4e" providerId="ADAL" clId="{EB5CFF90-8C79-42E4-9A23-2D3FA11D4D76}" dt="2023-07-02T10:18:08.536" v="4426" actId="14100"/>
          <ac:cxnSpMkLst>
            <pc:docMk/>
            <pc:sldMk cId="3780084155" sldId="1921"/>
            <ac:cxnSpMk id="30" creationId="{D560C5A9-5D9D-F2DA-19A4-AFDA75881969}"/>
          </ac:cxnSpMkLst>
        </pc:cxnChg>
        <pc:cxnChg chg="del mod">
          <ac:chgData name="Yoel Kortick" userId="167978f5-7f40-4909-85d5-d4149554ad4e" providerId="ADAL" clId="{EB5CFF90-8C79-42E4-9A23-2D3FA11D4D76}" dt="2023-07-02T10:18:10.087" v="4427" actId="478"/>
          <ac:cxnSpMkLst>
            <pc:docMk/>
            <pc:sldMk cId="3780084155" sldId="1921"/>
            <ac:cxnSpMk id="32" creationId="{9734D39A-1B55-1DD8-901F-1FB4CC86CCE1}"/>
          </ac:cxnSpMkLst>
        </pc:cxnChg>
        <pc:cxnChg chg="del">
          <ac:chgData name="Yoel Kortick" userId="167978f5-7f40-4909-85d5-d4149554ad4e" providerId="ADAL" clId="{EB5CFF90-8C79-42E4-9A23-2D3FA11D4D76}" dt="2023-07-02T10:18:37.811" v="4460" actId="478"/>
          <ac:cxnSpMkLst>
            <pc:docMk/>
            <pc:sldMk cId="3780084155" sldId="1921"/>
            <ac:cxnSpMk id="35" creationId="{BCBDCD87-2CE9-4225-7A9D-00F63AABCECE}"/>
          </ac:cxnSpMkLst>
        </pc:cxnChg>
        <pc:cxnChg chg="del">
          <ac:chgData name="Yoel Kortick" userId="167978f5-7f40-4909-85d5-d4149554ad4e" providerId="ADAL" clId="{EB5CFF90-8C79-42E4-9A23-2D3FA11D4D76}" dt="2023-07-02T10:18:37.096" v="4459" actId="478"/>
          <ac:cxnSpMkLst>
            <pc:docMk/>
            <pc:sldMk cId="3780084155" sldId="1921"/>
            <ac:cxnSpMk id="36" creationId="{967527A7-62A6-C075-4502-9B56D8646E66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0:27:01.440" v="4696" actId="6549"/>
        <pc:sldMkLst>
          <pc:docMk/>
          <pc:sldMk cId="3364624776" sldId="1922"/>
        </pc:sldMkLst>
        <pc:spChg chg="mod">
          <ac:chgData name="Yoel Kortick" userId="167978f5-7f40-4909-85d5-d4149554ad4e" providerId="ADAL" clId="{EB5CFF90-8C79-42E4-9A23-2D3FA11D4D76}" dt="2023-07-02T10:25:28.075" v="4575" actId="20577"/>
          <ac:spMkLst>
            <pc:docMk/>
            <pc:sldMk cId="3364624776" sldId="1922"/>
            <ac:spMk id="5" creationId="{E8A1DDA2-AC00-41D8-9746-AC602EB1E40A}"/>
          </ac:spMkLst>
        </pc:spChg>
        <pc:spChg chg="add mod">
          <ac:chgData name="Yoel Kortick" userId="167978f5-7f40-4909-85d5-d4149554ad4e" providerId="ADAL" clId="{EB5CFF90-8C79-42E4-9A23-2D3FA11D4D76}" dt="2023-07-02T10:26:17.008" v="4670" actId="1036"/>
          <ac:spMkLst>
            <pc:docMk/>
            <pc:sldMk cId="3364624776" sldId="1922"/>
            <ac:spMk id="7" creationId="{A445B09C-65D1-DB94-E3DF-46C8852497E6}"/>
          </ac:spMkLst>
        </pc:spChg>
        <pc:spChg chg="del">
          <ac:chgData name="Yoel Kortick" userId="167978f5-7f40-4909-85d5-d4149554ad4e" providerId="ADAL" clId="{EB5CFF90-8C79-42E4-9A23-2D3FA11D4D76}" dt="2023-07-02T10:25:46.256" v="4579" actId="478"/>
          <ac:spMkLst>
            <pc:docMk/>
            <pc:sldMk cId="3364624776" sldId="1922"/>
            <ac:spMk id="9" creationId="{095A9266-BF8F-A7F8-B8A3-604497A9CD1A}"/>
          </ac:spMkLst>
        </pc:spChg>
        <pc:spChg chg="mod">
          <ac:chgData name="Yoel Kortick" userId="167978f5-7f40-4909-85d5-d4149554ad4e" providerId="ADAL" clId="{EB5CFF90-8C79-42E4-9A23-2D3FA11D4D76}" dt="2023-07-02T10:25:59.105" v="4587" actId="1037"/>
          <ac:spMkLst>
            <pc:docMk/>
            <pc:sldMk cId="3364624776" sldId="1922"/>
            <ac:spMk id="10" creationId="{2B9C9F49-0F1F-F57D-A38F-28BCBCD2C46E}"/>
          </ac:spMkLst>
        </pc:spChg>
        <pc:spChg chg="mod">
          <ac:chgData name="Yoel Kortick" userId="167978f5-7f40-4909-85d5-d4149554ad4e" providerId="ADAL" clId="{EB5CFF90-8C79-42E4-9A23-2D3FA11D4D76}" dt="2023-07-02T10:27:01.440" v="4696" actId="6549"/>
          <ac:spMkLst>
            <pc:docMk/>
            <pc:sldMk cId="3364624776" sldId="1922"/>
            <ac:spMk id="11" creationId="{01B2189D-76AD-61EB-3A0E-589C121550D1}"/>
          </ac:spMkLst>
        </pc:spChg>
        <pc:picChg chg="del">
          <ac:chgData name="Yoel Kortick" userId="167978f5-7f40-4909-85d5-d4149554ad4e" providerId="ADAL" clId="{EB5CFF90-8C79-42E4-9A23-2D3FA11D4D76}" dt="2023-07-02T10:25:31.413" v="4576" actId="478"/>
          <ac:picMkLst>
            <pc:docMk/>
            <pc:sldMk cId="3364624776" sldId="1922"/>
            <ac:picMk id="4" creationId="{10289C79-5F7D-1418-236D-1A9148B39105}"/>
          </ac:picMkLst>
        </pc:picChg>
        <pc:picChg chg="add mod ord">
          <ac:chgData name="Yoel Kortick" userId="167978f5-7f40-4909-85d5-d4149554ad4e" providerId="ADAL" clId="{EB5CFF90-8C79-42E4-9A23-2D3FA11D4D76}" dt="2023-07-02T10:26:20.099" v="4671" actId="208"/>
          <ac:picMkLst>
            <pc:docMk/>
            <pc:sldMk cId="3364624776" sldId="1922"/>
            <ac:picMk id="6" creationId="{7DC632BE-FE77-8D40-5924-D9BEC89471A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2T10:29:28.504" v="4766" actId="20577"/>
        <pc:sldMkLst>
          <pc:docMk/>
          <pc:sldMk cId="184818970" sldId="1923"/>
        </pc:sldMkLst>
        <pc:spChg chg="mod">
          <ac:chgData name="Yoel Kortick" userId="167978f5-7f40-4909-85d5-d4149554ad4e" providerId="ADAL" clId="{EB5CFF90-8C79-42E4-9A23-2D3FA11D4D76}" dt="2023-07-02T10:29:04.913" v="4762" actId="13926"/>
          <ac:spMkLst>
            <pc:docMk/>
            <pc:sldMk cId="184818970" sldId="1923"/>
            <ac:spMk id="4" creationId="{5FE18AA8-0B87-37D5-6BF3-451BDAA0B9A7}"/>
          </ac:spMkLst>
        </pc:spChg>
        <pc:spChg chg="mod">
          <ac:chgData name="Yoel Kortick" userId="167978f5-7f40-4909-85d5-d4149554ad4e" providerId="ADAL" clId="{EB5CFF90-8C79-42E4-9A23-2D3FA11D4D76}" dt="2023-07-02T10:29:28.504" v="4766" actId="20577"/>
          <ac:spMkLst>
            <pc:docMk/>
            <pc:sldMk cId="184818970" sldId="1923"/>
            <ac:spMk id="5" creationId="{E8A1DDA2-AC00-41D8-9746-AC602EB1E40A}"/>
          </ac:spMkLst>
        </pc:spChg>
        <pc:spChg chg="del">
          <ac:chgData name="Yoel Kortick" userId="167978f5-7f40-4909-85d5-d4149554ad4e" providerId="ADAL" clId="{EB5CFF90-8C79-42E4-9A23-2D3FA11D4D76}" dt="2023-07-02T10:28:24.684" v="4706" actId="478"/>
          <ac:spMkLst>
            <pc:docMk/>
            <pc:sldMk cId="184818970" sldId="1923"/>
            <ac:spMk id="7" creationId="{E4064B51-FBCE-BE05-BAA6-FD4C7BBA3A86}"/>
          </ac:spMkLst>
        </pc:spChg>
        <pc:spChg chg="add mod">
          <ac:chgData name="Yoel Kortick" userId="167978f5-7f40-4909-85d5-d4149554ad4e" providerId="ADAL" clId="{EB5CFF90-8C79-42E4-9A23-2D3FA11D4D76}" dt="2023-07-02T10:29:13.056" v="4763" actId="13926"/>
          <ac:spMkLst>
            <pc:docMk/>
            <pc:sldMk cId="184818970" sldId="1923"/>
            <ac:spMk id="8" creationId="{409006EA-4070-738D-E348-62C06DBFC459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2T10:31:52.963" v="4918" actId="208"/>
        <pc:sldMkLst>
          <pc:docMk/>
          <pc:sldMk cId="866184795" sldId="1924"/>
        </pc:sldMkLst>
        <pc:spChg chg="mod">
          <ac:chgData name="Yoel Kortick" userId="167978f5-7f40-4909-85d5-d4149554ad4e" providerId="ADAL" clId="{EB5CFF90-8C79-42E4-9A23-2D3FA11D4D76}" dt="2023-07-02T10:31:07.463" v="4835" actId="1037"/>
          <ac:spMkLst>
            <pc:docMk/>
            <pc:sldMk cId="866184795" sldId="1924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29:24.565" v="4765" actId="20577"/>
          <ac:spMkLst>
            <pc:docMk/>
            <pc:sldMk cId="866184795" sldId="192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31:03.104" v="4826" actId="1036"/>
          <ac:spMkLst>
            <pc:docMk/>
            <pc:sldMk cId="866184795" sldId="1924"/>
            <ac:spMk id="8" creationId="{1177FECB-A843-BD61-A8C9-377293873536}"/>
          </ac:spMkLst>
        </pc:spChg>
        <pc:spChg chg="add mod">
          <ac:chgData name="Yoel Kortick" userId="167978f5-7f40-4909-85d5-d4149554ad4e" providerId="ADAL" clId="{EB5CFF90-8C79-42E4-9A23-2D3FA11D4D76}" dt="2023-07-02T10:31:45.783" v="4915" actId="14100"/>
          <ac:spMkLst>
            <pc:docMk/>
            <pc:sldMk cId="866184795" sldId="1924"/>
            <ac:spMk id="9" creationId="{81CAE121-86D7-E4F3-03A2-312969372ADA}"/>
          </ac:spMkLst>
        </pc:spChg>
        <pc:spChg chg="mod">
          <ac:chgData name="Yoel Kortick" userId="167978f5-7f40-4909-85d5-d4149554ad4e" providerId="ADAL" clId="{EB5CFF90-8C79-42E4-9A23-2D3FA11D4D76}" dt="2023-07-02T10:31:50.761" v="4917" actId="1076"/>
          <ac:spMkLst>
            <pc:docMk/>
            <pc:sldMk cId="866184795" sldId="1924"/>
            <ac:spMk id="11" creationId="{AC6212F4-C821-B38B-4795-0E7726FBCC5D}"/>
          </ac:spMkLst>
        </pc:spChg>
        <pc:spChg chg="del">
          <ac:chgData name="Yoel Kortick" userId="167978f5-7f40-4909-85d5-d4149554ad4e" providerId="ADAL" clId="{EB5CFF90-8C79-42E4-9A23-2D3FA11D4D76}" dt="2023-07-02T10:31:34.390" v="4911" actId="478"/>
          <ac:spMkLst>
            <pc:docMk/>
            <pc:sldMk cId="866184795" sldId="1924"/>
            <ac:spMk id="12" creationId="{9A9A6081-C474-8EE5-DB29-A6C682C5C8CE}"/>
          </ac:spMkLst>
        </pc:spChg>
        <pc:picChg chg="add mod ord">
          <ac:chgData name="Yoel Kortick" userId="167978f5-7f40-4909-85d5-d4149554ad4e" providerId="ADAL" clId="{EB5CFF90-8C79-42E4-9A23-2D3FA11D4D76}" dt="2023-07-02T10:31:52.963" v="4918" actId="208"/>
          <ac:picMkLst>
            <pc:docMk/>
            <pc:sldMk cId="866184795" sldId="1924"/>
            <ac:picMk id="6" creationId="{EEE3B669-1CAD-9841-DBE0-9E21BDCE30F0}"/>
          </ac:picMkLst>
        </pc:picChg>
        <pc:picChg chg="del">
          <ac:chgData name="Yoel Kortick" userId="167978f5-7f40-4909-85d5-d4149554ad4e" providerId="ADAL" clId="{EB5CFF90-8C79-42E4-9A23-2D3FA11D4D76}" dt="2023-07-02T10:30:31.935" v="4767" actId="478"/>
          <ac:picMkLst>
            <pc:docMk/>
            <pc:sldMk cId="866184795" sldId="1924"/>
            <ac:picMk id="7" creationId="{0E5E5F07-6B8C-9010-7CCD-6FB9357A22DE}"/>
          </ac:picMkLst>
        </pc:picChg>
        <pc:cxnChg chg="mod">
          <ac:chgData name="Yoel Kortick" userId="167978f5-7f40-4909-85d5-d4149554ad4e" providerId="ADAL" clId="{EB5CFF90-8C79-42E4-9A23-2D3FA11D4D76}" dt="2023-07-02T10:31:07.463" v="4835" actId="1037"/>
          <ac:cxnSpMkLst>
            <pc:docMk/>
            <pc:sldMk cId="866184795" sldId="1924"/>
            <ac:cxnSpMk id="10" creationId="{EA77F871-CE0F-B5FD-393C-63655BDF745A}"/>
          </ac:cxnSpMkLst>
        </pc:cxnChg>
        <pc:cxnChg chg="del">
          <ac:chgData name="Yoel Kortick" userId="167978f5-7f40-4909-85d5-d4149554ad4e" providerId="ADAL" clId="{EB5CFF90-8C79-42E4-9A23-2D3FA11D4D76}" dt="2023-07-02T10:31:36.261" v="4912" actId="478"/>
          <ac:cxnSpMkLst>
            <pc:docMk/>
            <pc:sldMk cId="866184795" sldId="1924"/>
            <ac:cxnSpMk id="13" creationId="{4D56E9E2-9BE6-1562-7D7A-98D6319A9A5E}"/>
          </ac:cxnSpMkLst>
        </pc:cxnChg>
        <pc:cxnChg chg="add mod">
          <ac:chgData name="Yoel Kortick" userId="167978f5-7f40-4909-85d5-d4149554ad4e" providerId="ADAL" clId="{EB5CFF90-8C79-42E4-9A23-2D3FA11D4D76}" dt="2023-07-02T10:31:47.631" v="4916" actId="1076"/>
          <ac:cxnSpMkLst>
            <pc:docMk/>
            <pc:sldMk cId="866184795" sldId="1924"/>
            <ac:cxnSpMk id="14" creationId="{EB1A733F-82F0-1FEC-6808-E11F171A66E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892437717" sldId="1925"/>
        </pc:sldMkLst>
        <pc:spChg chg="del">
          <ac:chgData name="Yoel Kortick" userId="167978f5-7f40-4909-85d5-d4149554ad4e" providerId="ADAL" clId="{EB5CFF90-8C79-42E4-9A23-2D3FA11D4D76}" dt="2023-07-02T10:33:37.335" v="4975" actId="478"/>
          <ac:spMkLst>
            <pc:docMk/>
            <pc:sldMk cId="1892437717" sldId="1925"/>
            <ac:spMk id="3" creationId="{2D668B8E-45DC-66EA-681E-D75CD22E9572}"/>
          </ac:spMkLst>
        </pc:spChg>
        <pc:spChg chg="add del mod">
          <ac:chgData name="Yoel Kortick" userId="167978f5-7f40-4909-85d5-d4149554ad4e" providerId="ADAL" clId="{EB5CFF90-8C79-42E4-9A23-2D3FA11D4D76}" dt="2023-07-02T10:34:53.832" v="5044" actId="21"/>
          <ac:spMkLst>
            <pc:docMk/>
            <pc:sldMk cId="1892437717" sldId="1925"/>
            <ac:spMk id="4" creationId="{9CF9F489-DB86-5762-CAC5-1AC3505A85DF}"/>
          </ac:spMkLst>
        </pc:spChg>
        <pc:spChg chg="mod">
          <ac:chgData name="Yoel Kortick" userId="167978f5-7f40-4909-85d5-d4149554ad4e" providerId="ADAL" clId="{EB5CFF90-8C79-42E4-9A23-2D3FA11D4D76}" dt="2023-07-02T10:36:10.016" v="5091" actId="20577"/>
          <ac:spMkLst>
            <pc:docMk/>
            <pc:sldMk cId="1892437717" sldId="192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92437717" sldId="192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0:34:50.027" v="5042" actId="14100"/>
          <ac:spMkLst>
            <pc:docMk/>
            <pc:sldMk cId="1892437717" sldId="1925"/>
            <ac:spMk id="7" creationId="{5FA78F8A-9417-88E8-7F64-E0D1A86730C0}"/>
          </ac:spMkLst>
        </pc:spChg>
        <pc:spChg chg="add mod">
          <ac:chgData name="Yoel Kortick" userId="167978f5-7f40-4909-85d5-d4149554ad4e" providerId="ADAL" clId="{EB5CFF90-8C79-42E4-9A23-2D3FA11D4D76}" dt="2023-07-02T10:35:07.440" v="5063" actId="13926"/>
          <ac:spMkLst>
            <pc:docMk/>
            <pc:sldMk cId="1892437717" sldId="1925"/>
            <ac:spMk id="8" creationId="{DE2E5B1E-465B-F1FA-6376-599FC23E2685}"/>
          </ac:spMkLst>
        </pc:spChg>
        <pc:spChg chg="add mod">
          <ac:chgData name="Yoel Kortick" userId="167978f5-7f40-4909-85d5-d4149554ad4e" providerId="ADAL" clId="{EB5CFF90-8C79-42E4-9A23-2D3FA11D4D76}" dt="2023-07-02T10:35:10.559" v="5064" actId="6549"/>
          <ac:spMkLst>
            <pc:docMk/>
            <pc:sldMk cId="1892437717" sldId="1925"/>
            <ac:spMk id="9" creationId="{337FC7F4-6334-A4B4-1E4D-CF2F75DFFC45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1892437717" sldId="1925"/>
            <ac:spMk id="11" creationId="{E9B6A7E7-0ECD-CEEA-A587-F9539A36305C}"/>
          </ac:spMkLst>
        </pc:spChg>
        <pc:spChg chg="del">
          <ac:chgData name="Yoel Kortick" userId="167978f5-7f40-4909-85d5-d4149554ad4e" providerId="ADAL" clId="{EB5CFF90-8C79-42E4-9A23-2D3FA11D4D76}" dt="2023-07-02T10:33:35.933" v="4974" actId="478"/>
          <ac:spMkLst>
            <pc:docMk/>
            <pc:sldMk cId="1892437717" sldId="1925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33:32.942" v="4973" actId="478"/>
          <ac:picMkLst>
            <pc:docMk/>
            <pc:sldMk cId="1892437717" sldId="1925"/>
            <ac:picMk id="10" creationId="{9E02428B-AC9B-E7FD-8005-3E4741ACCC42}"/>
          </ac:picMkLst>
        </pc:pic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2" creationId="{2C40CAA2-A79E-A5D1-817C-103D32D71A45}"/>
          </ac:cxnSpMkLst>
        </pc:cxn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3" creationId="{5A733B08-A31F-578A-0E6E-4BC1FFBE370D}"/>
          </ac:cxnSpMkLst>
        </pc:cxnChg>
        <pc:cxnChg chg="del">
          <ac:chgData name="Yoel Kortick" userId="167978f5-7f40-4909-85d5-d4149554ad4e" providerId="ADAL" clId="{EB5CFF90-8C79-42E4-9A23-2D3FA11D4D76}" dt="2023-07-02T10:33:35.933" v="4974" actId="478"/>
          <ac:cxnSpMkLst>
            <pc:docMk/>
            <pc:sldMk cId="1892437717" sldId="1925"/>
            <ac:cxnSpMk id="15" creationId="{B31EE8A3-91D2-B613-189B-4F71B83373D8}"/>
          </ac:cxnSpMkLst>
        </pc:cxnChg>
        <pc:cxnChg chg="add mod">
          <ac:chgData name="Yoel Kortick" userId="167978f5-7f40-4909-85d5-d4149554ad4e" providerId="ADAL" clId="{EB5CFF90-8C79-42E4-9A23-2D3FA11D4D76}" dt="2023-07-02T10:35:43.165" v="5087" actId="1076"/>
          <ac:cxnSpMkLst>
            <pc:docMk/>
            <pc:sldMk cId="1892437717" sldId="1925"/>
            <ac:cxnSpMk id="16" creationId="{263BEF7F-3AA1-E086-9946-B5E2955B29D7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0:37:50.767" v="5105" actId="208"/>
        <pc:sldMkLst>
          <pc:docMk/>
          <pc:sldMk cId="3547799706" sldId="1926"/>
        </pc:sldMkLst>
        <pc:spChg chg="mod">
          <ac:chgData name="Yoel Kortick" userId="167978f5-7f40-4909-85d5-d4149554ad4e" providerId="ADAL" clId="{EB5CFF90-8C79-42E4-9A23-2D3FA11D4D76}" dt="2023-07-02T10:37:39.431" v="5102" actId="14100"/>
          <ac:spMkLst>
            <pc:docMk/>
            <pc:sldMk cId="3547799706" sldId="1926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2T10:36:05.338" v="5090" actId="20577"/>
          <ac:spMkLst>
            <pc:docMk/>
            <pc:sldMk cId="3547799706" sldId="192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36:00.017" v="5089" actId="6549"/>
          <ac:spMkLst>
            <pc:docMk/>
            <pc:sldMk cId="3547799706" sldId="1926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0:37:44.272" v="5103" actId="1076"/>
          <ac:spMkLst>
            <pc:docMk/>
            <pc:sldMk cId="3547799706" sldId="1926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37:22.574" v="5092" actId="478"/>
          <ac:picMkLst>
            <pc:docMk/>
            <pc:sldMk cId="3547799706" sldId="1926"/>
            <ac:picMk id="7" creationId="{1AE6F1AE-44C1-0DF8-BB05-B72B54B08904}"/>
          </ac:picMkLst>
        </pc:picChg>
        <pc:picChg chg="add mod ord">
          <ac:chgData name="Yoel Kortick" userId="167978f5-7f40-4909-85d5-d4149554ad4e" providerId="ADAL" clId="{EB5CFF90-8C79-42E4-9A23-2D3FA11D4D76}" dt="2023-07-02T10:37:50.767" v="5105" actId="208"/>
          <ac:picMkLst>
            <pc:docMk/>
            <pc:sldMk cId="3547799706" sldId="1926"/>
            <ac:picMk id="8" creationId="{32800A8D-D028-2D8E-0D63-ADC4BBD0D0F3}"/>
          </ac:picMkLst>
        </pc:picChg>
        <pc:cxnChg chg="del">
          <ac:chgData name="Yoel Kortick" userId="167978f5-7f40-4909-85d5-d4149554ad4e" providerId="ADAL" clId="{EB5CFF90-8C79-42E4-9A23-2D3FA11D4D76}" dt="2023-07-02T10:37:48.043" v="5104" actId="478"/>
          <ac:cxnSpMkLst>
            <pc:docMk/>
            <pc:sldMk cId="3547799706" sldId="1926"/>
            <ac:cxnSpMk id="12" creationId="{2C40CAA2-A79E-A5D1-817C-103D32D71A45}"/>
          </ac:cxnSpMkLst>
        </pc:cxnChg>
        <pc:cxnChg chg="mod">
          <ac:chgData name="Yoel Kortick" userId="167978f5-7f40-4909-85d5-d4149554ad4e" providerId="ADAL" clId="{EB5CFF90-8C79-42E4-9A23-2D3FA11D4D76}" dt="2023-07-02T10:37:32.589" v="5100" actId="1076"/>
          <ac:cxnSpMkLst>
            <pc:docMk/>
            <pc:sldMk cId="3547799706" sldId="1926"/>
            <ac:cxnSpMk id="13" creationId="{5A733B08-A31F-578A-0E6E-4BC1FFBE370D}"/>
          </ac:cxnSpMkLst>
        </pc:cxnChg>
      </pc:sldChg>
      <pc:sldChg chg="addSp delSp modSp add mod ord">
        <pc:chgData name="Yoel Kortick" userId="167978f5-7f40-4909-85d5-d4149554ad4e" providerId="ADAL" clId="{EB5CFF90-8C79-42E4-9A23-2D3FA11D4D76}" dt="2023-07-02T11:26:16.619" v="6584" actId="208"/>
        <pc:sldMkLst>
          <pc:docMk/>
          <pc:sldMk cId="2596752549" sldId="1927"/>
        </pc:sldMkLst>
        <pc:spChg chg="mod">
          <ac:chgData name="Yoel Kortick" userId="167978f5-7f40-4909-85d5-d4149554ad4e" providerId="ADAL" clId="{EB5CFF90-8C79-42E4-9A23-2D3FA11D4D76}" dt="2023-07-02T10:43:04.645" v="5118" actId="1076"/>
          <ac:spMkLst>
            <pc:docMk/>
            <pc:sldMk cId="2596752549" sldId="1927"/>
            <ac:spMk id="3" creationId="{8FCC9101-2F57-7192-4840-242681388E6C}"/>
          </ac:spMkLst>
        </pc:spChg>
        <pc:spChg chg="mod">
          <ac:chgData name="Yoel Kortick" userId="167978f5-7f40-4909-85d5-d4149554ad4e" providerId="ADAL" clId="{EB5CFF90-8C79-42E4-9A23-2D3FA11D4D76}" dt="2023-07-02T10:42:10.395" v="5106" actId="20577"/>
          <ac:spMkLst>
            <pc:docMk/>
            <pc:sldMk cId="2596752549" sldId="192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0:42:57.662" v="5115" actId="1038"/>
          <ac:spMkLst>
            <pc:docMk/>
            <pc:sldMk cId="2596752549" sldId="1927"/>
            <ac:spMk id="8" creationId="{1177FECB-A843-BD61-A8C9-377293873536}"/>
          </ac:spMkLst>
        </pc:spChg>
        <pc:spChg chg="del">
          <ac:chgData name="Yoel Kortick" userId="167978f5-7f40-4909-85d5-d4149554ad4e" providerId="ADAL" clId="{EB5CFF90-8C79-42E4-9A23-2D3FA11D4D76}" dt="2023-07-02T10:43:19.287" v="5125" actId="478"/>
          <ac:spMkLst>
            <pc:docMk/>
            <pc:sldMk cId="2596752549" sldId="1927"/>
            <ac:spMk id="11" creationId="{AC6212F4-C821-B38B-4795-0E7726FBCC5D}"/>
          </ac:spMkLst>
        </pc:spChg>
        <pc:spChg chg="mod">
          <ac:chgData name="Yoel Kortick" userId="167978f5-7f40-4909-85d5-d4149554ad4e" providerId="ADAL" clId="{EB5CFF90-8C79-42E4-9A23-2D3FA11D4D76}" dt="2023-07-02T11:26:13.681" v="6583" actId="1036"/>
          <ac:spMkLst>
            <pc:docMk/>
            <pc:sldMk cId="2596752549" sldId="1927"/>
            <ac:spMk id="12" creationId="{9A9A6081-C474-8EE5-DB29-A6C682C5C8CE}"/>
          </ac:spMkLst>
        </pc:spChg>
        <pc:picChg chg="del">
          <ac:chgData name="Yoel Kortick" userId="167978f5-7f40-4909-85d5-d4149554ad4e" providerId="ADAL" clId="{EB5CFF90-8C79-42E4-9A23-2D3FA11D4D76}" dt="2023-07-02T10:42:42.051" v="5107" actId="478"/>
          <ac:picMkLst>
            <pc:docMk/>
            <pc:sldMk cId="2596752549" sldId="1927"/>
            <ac:picMk id="7" creationId="{0E5E5F07-6B8C-9010-7CCD-6FB9357A22DE}"/>
          </ac:picMkLst>
        </pc:picChg>
        <pc:picChg chg="add del mod ord">
          <ac:chgData name="Yoel Kortick" userId="167978f5-7f40-4909-85d5-d4149554ad4e" providerId="ADAL" clId="{EB5CFF90-8C79-42E4-9A23-2D3FA11D4D76}" dt="2023-07-02T11:26:03.878" v="6574" actId="478"/>
          <ac:picMkLst>
            <pc:docMk/>
            <pc:sldMk cId="2596752549" sldId="1927"/>
            <ac:picMk id="9" creationId="{2B95F105-7763-D3A2-2AAD-271B400CC149}"/>
          </ac:picMkLst>
        </pc:picChg>
        <pc:picChg chg="add mod ord">
          <ac:chgData name="Yoel Kortick" userId="167978f5-7f40-4909-85d5-d4149554ad4e" providerId="ADAL" clId="{EB5CFF90-8C79-42E4-9A23-2D3FA11D4D76}" dt="2023-07-02T11:26:16.619" v="6584" actId="208"/>
          <ac:picMkLst>
            <pc:docMk/>
            <pc:sldMk cId="2596752549" sldId="1927"/>
            <ac:picMk id="17" creationId="{B779533F-4C1C-A683-B00F-B1336FABB943}"/>
          </ac:picMkLst>
        </pc:picChg>
        <pc:cxnChg chg="del">
          <ac:chgData name="Yoel Kortick" userId="167978f5-7f40-4909-85d5-d4149554ad4e" providerId="ADAL" clId="{EB5CFF90-8C79-42E4-9A23-2D3FA11D4D76}" dt="2023-07-02T10:43:22.745" v="5128" actId="478"/>
          <ac:cxnSpMkLst>
            <pc:docMk/>
            <pc:sldMk cId="2596752549" sldId="1927"/>
            <ac:cxnSpMk id="6" creationId="{96C8D27A-18F0-4893-D7E3-FE4E1A08BCC1}"/>
          </ac:cxnSpMkLst>
        </pc:cxnChg>
        <pc:cxnChg chg="mod">
          <ac:chgData name="Yoel Kortick" userId="167978f5-7f40-4909-85d5-d4149554ad4e" providerId="ADAL" clId="{EB5CFF90-8C79-42E4-9A23-2D3FA11D4D76}" dt="2023-07-02T10:43:02.321" v="5117" actId="14100"/>
          <ac:cxnSpMkLst>
            <pc:docMk/>
            <pc:sldMk cId="2596752549" sldId="1927"/>
            <ac:cxnSpMk id="10" creationId="{EA77F871-CE0F-B5FD-393C-63655BDF745A}"/>
          </ac:cxnSpMkLst>
        </pc:cxnChg>
        <pc:cxnChg chg="del mod">
          <ac:chgData name="Yoel Kortick" userId="167978f5-7f40-4909-85d5-d4149554ad4e" providerId="ADAL" clId="{EB5CFF90-8C79-42E4-9A23-2D3FA11D4D76}" dt="2023-07-02T10:43:20.683" v="5126" actId="478"/>
          <ac:cxnSpMkLst>
            <pc:docMk/>
            <pc:sldMk cId="2596752549" sldId="1927"/>
            <ac:cxnSpMk id="13" creationId="{4D56E9E2-9BE6-1562-7D7A-98D6319A9A5E}"/>
          </ac:cxnSpMkLst>
        </pc:cxnChg>
        <pc:cxnChg chg="del">
          <ac:chgData name="Yoel Kortick" userId="167978f5-7f40-4909-85d5-d4149554ad4e" providerId="ADAL" clId="{EB5CFF90-8C79-42E4-9A23-2D3FA11D4D76}" dt="2023-07-02T10:43:21.391" v="5127" actId="478"/>
          <ac:cxnSpMkLst>
            <pc:docMk/>
            <pc:sldMk cId="2596752549" sldId="1927"/>
            <ac:cxnSpMk id="15" creationId="{05C3618D-4C65-BB9D-87B3-89F57291EA0E}"/>
          </ac:cxnSpMkLst>
        </pc:cxnChg>
      </pc:sldChg>
      <pc:sldChg chg="add del">
        <pc:chgData name="Yoel Kortick" userId="167978f5-7f40-4909-85d5-d4149554ad4e" providerId="ADAL" clId="{EB5CFF90-8C79-42E4-9A23-2D3FA11D4D76}" dt="2023-07-02T10:43:41.345" v="5131" actId="47"/>
        <pc:sldMkLst>
          <pc:docMk/>
          <pc:sldMk cId="2767589262" sldId="1928"/>
        </pc:sldMkLst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23535066" sldId="1928"/>
        </pc:sldMkLst>
        <pc:spChg chg="del">
          <ac:chgData name="Yoel Kortick" userId="167978f5-7f40-4909-85d5-d4149554ad4e" providerId="ADAL" clId="{EB5CFF90-8C79-42E4-9A23-2D3FA11D4D76}" dt="2023-07-02T10:44:18.354" v="5143" actId="478"/>
          <ac:spMkLst>
            <pc:docMk/>
            <pc:sldMk cId="3523535066" sldId="1928"/>
            <ac:spMk id="3" creationId="{2D668B8E-45DC-66EA-681E-D75CD22E9572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23535066" sldId="192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0:44:19.884" v="5145" actId="478"/>
          <ac:spMkLst>
            <pc:docMk/>
            <pc:sldMk cId="3523535066" sldId="1928"/>
            <ac:spMk id="14" creationId="{A954570C-DDB1-02CD-E2DA-4DFD903EF4AA}"/>
          </ac:spMkLst>
        </pc:spChg>
        <pc:picChg chg="del">
          <ac:chgData name="Yoel Kortick" userId="167978f5-7f40-4909-85d5-d4149554ad4e" providerId="ADAL" clId="{EB5CFF90-8C79-42E4-9A23-2D3FA11D4D76}" dt="2023-07-02T10:44:17.530" v="5142" actId="478"/>
          <ac:picMkLst>
            <pc:docMk/>
            <pc:sldMk cId="3523535066" sldId="1928"/>
            <ac:picMk id="8" creationId="{32800A8D-D028-2D8E-0D63-ADC4BBD0D0F3}"/>
          </ac:picMkLst>
        </pc:picChg>
        <pc:cxnChg chg="del">
          <ac:chgData name="Yoel Kortick" userId="167978f5-7f40-4909-85d5-d4149554ad4e" providerId="ADAL" clId="{EB5CFF90-8C79-42E4-9A23-2D3FA11D4D76}" dt="2023-07-02T10:44:18.983" v="5144" actId="478"/>
          <ac:cxnSpMkLst>
            <pc:docMk/>
            <pc:sldMk cId="3523535066" sldId="1928"/>
            <ac:cxnSpMk id="13" creationId="{5A733B08-A31F-578A-0E6E-4BC1FFBE370D}"/>
          </ac:cxnSpMkLst>
        </pc:cxn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508621512" sldId="192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508621512" sldId="1929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19:53.646" v="6431" actId="1036"/>
          <ac:spMkLst>
            <pc:docMk/>
            <pc:sldMk cId="508621512" sldId="1929"/>
            <ac:spMk id="7" creationId="{511982B5-1067-D86F-4569-95566DAE1AA2}"/>
          </ac:spMkLst>
        </pc:spChg>
        <pc:spChg chg="add mod">
          <ac:chgData name="Yoel Kortick" userId="167978f5-7f40-4909-85d5-d4149554ad4e" providerId="ADAL" clId="{EB5CFF90-8C79-42E4-9A23-2D3FA11D4D76}" dt="2023-07-02T11:20:16.905" v="6565" actId="14100"/>
          <ac:spMkLst>
            <pc:docMk/>
            <pc:sldMk cId="508621512" sldId="1929"/>
            <ac:spMk id="8" creationId="{382D5B2C-B3A0-0707-7A94-F71E0A7EF948}"/>
          </ac:spMkLst>
        </pc:spChg>
        <pc:picChg chg="add mod">
          <ac:chgData name="Yoel Kortick" userId="167978f5-7f40-4909-85d5-d4149554ad4e" providerId="ADAL" clId="{EB5CFF90-8C79-42E4-9A23-2D3FA11D4D76}" dt="2023-07-02T11:19:53.646" v="6431" actId="1036"/>
          <ac:picMkLst>
            <pc:docMk/>
            <pc:sldMk cId="508621512" sldId="1929"/>
            <ac:picMk id="4" creationId="{1AB57E8E-2136-55F1-DB79-8A5899CFDFF4}"/>
          </ac:picMkLst>
        </pc:picChg>
      </pc:sldChg>
      <pc:sldChg chg="add del">
        <pc:chgData name="Yoel Kortick" userId="167978f5-7f40-4909-85d5-d4149554ad4e" providerId="ADAL" clId="{EB5CFF90-8C79-42E4-9A23-2D3FA11D4D76}" dt="2023-07-02T10:43:46.788" v="5132" actId="47"/>
        <pc:sldMkLst>
          <pc:docMk/>
          <pc:sldMk cId="3528034255" sldId="1929"/>
        </pc:sldMkLst>
      </pc:sldChg>
      <pc:sldChg chg="add del">
        <pc:chgData name="Yoel Kortick" userId="167978f5-7f40-4909-85d5-d4149554ad4e" providerId="ADAL" clId="{EB5CFF90-8C79-42E4-9A23-2D3FA11D4D76}" dt="2023-07-02T10:43:48.458" v="5133" actId="47"/>
        <pc:sldMkLst>
          <pc:docMk/>
          <pc:sldMk cId="1065219408" sldId="1930"/>
        </pc:sldMkLst>
      </pc:sldChg>
      <pc:sldChg chg="addSp delSp modSp add mod">
        <pc:chgData name="Yoel Kortick" userId="167978f5-7f40-4909-85d5-d4149554ad4e" providerId="ADAL" clId="{EB5CFF90-8C79-42E4-9A23-2D3FA11D4D76}" dt="2023-07-02T11:20:30.613" v="6566" actId="11529"/>
        <pc:sldMkLst>
          <pc:docMk/>
          <pc:sldMk cId="4026441608" sldId="1930"/>
        </pc:sldMkLst>
        <pc:spChg chg="mod">
          <ac:chgData name="Yoel Kortick" userId="167978f5-7f40-4909-85d5-d4149554ad4e" providerId="ADAL" clId="{EB5CFF90-8C79-42E4-9A23-2D3FA11D4D76}" dt="2023-07-02T10:59:14.725" v="5523" actId="20577"/>
          <ac:spMkLst>
            <pc:docMk/>
            <pc:sldMk cId="4026441608" sldId="1930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0:59:51.962" v="5610" actId="478"/>
          <ac:spMkLst>
            <pc:docMk/>
            <pc:sldMk cId="4026441608" sldId="1930"/>
            <ac:spMk id="7" creationId="{511982B5-1067-D86F-4569-95566DAE1AA2}"/>
          </ac:spMkLst>
        </pc:spChg>
        <pc:spChg chg="add">
          <ac:chgData name="Yoel Kortick" userId="167978f5-7f40-4909-85d5-d4149554ad4e" providerId="ADAL" clId="{EB5CFF90-8C79-42E4-9A23-2D3FA11D4D76}" dt="2023-07-02T11:20:30.613" v="6566" actId="11529"/>
          <ac:spMkLst>
            <pc:docMk/>
            <pc:sldMk cId="4026441608" sldId="1930"/>
            <ac:spMk id="9" creationId="{DC9C0D82-8F37-E70F-5DC2-70EB9410CB28}"/>
          </ac:spMkLst>
        </pc:spChg>
        <pc:picChg chg="del">
          <ac:chgData name="Yoel Kortick" userId="167978f5-7f40-4909-85d5-d4149554ad4e" providerId="ADAL" clId="{EB5CFF90-8C79-42E4-9A23-2D3FA11D4D76}" dt="2023-07-02T10:59:16.329" v="5524" actId="478"/>
          <ac:picMkLst>
            <pc:docMk/>
            <pc:sldMk cId="4026441608" sldId="1930"/>
            <ac:picMk id="4" creationId="{1AB57E8E-2136-55F1-DB79-8A5899CFDFF4}"/>
          </ac:picMkLst>
        </pc:picChg>
        <pc:picChg chg="add mod ord">
          <ac:chgData name="Yoel Kortick" userId="167978f5-7f40-4909-85d5-d4149554ad4e" providerId="ADAL" clId="{EB5CFF90-8C79-42E4-9A23-2D3FA11D4D76}" dt="2023-07-02T10:59:49.168" v="5609" actId="167"/>
          <ac:picMkLst>
            <pc:docMk/>
            <pc:sldMk cId="4026441608" sldId="1930"/>
            <ac:picMk id="8" creationId="{0771E32A-A328-1F64-E1D8-E0827224556C}"/>
          </ac:picMkLst>
        </pc:picChg>
      </pc:sldChg>
      <pc:sldChg chg="add del">
        <pc:chgData name="Yoel Kortick" userId="167978f5-7f40-4909-85d5-d4149554ad4e" providerId="ADAL" clId="{EB5CFF90-8C79-42E4-9A23-2D3FA11D4D76}" dt="2023-07-02T10:43:50.210" v="5134" actId="47"/>
        <pc:sldMkLst>
          <pc:docMk/>
          <pc:sldMk cId="1470946086" sldId="1931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888129679" sldId="1931"/>
        </pc:sldMkLst>
        <pc:spChg chg="add">
          <ac:chgData name="Yoel Kortick" userId="167978f5-7f40-4909-85d5-d4149554ad4e" providerId="ADAL" clId="{EB5CFF90-8C79-42E4-9A23-2D3FA11D4D76}" dt="2023-07-02T13:19:23.175" v="8051" actId="11529"/>
          <ac:spMkLst>
            <pc:docMk/>
            <pc:sldMk cId="3888129679" sldId="1931"/>
            <ac:spMk id="3" creationId="{0C810E18-837C-A8C9-3D8E-BBEBD91EC3DC}"/>
          </ac:spMkLst>
        </pc:spChg>
        <pc:spChg chg="mod">
          <ac:chgData name="Yoel Kortick" userId="167978f5-7f40-4909-85d5-d4149554ad4e" providerId="ADAL" clId="{EB5CFF90-8C79-42E4-9A23-2D3FA11D4D76}" dt="2023-07-02T11:04:12.614" v="5649" actId="20577"/>
          <ac:spMkLst>
            <pc:docMk/>
            <pc:sldMk cId="3888129679" sldId="1931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888129679" sldId="1931"/>
            <ac:spMk id="9" creationId="{BAA56E71-AFA6-1E2D-381F-4D27442DE1D6}"/>
          </ac:spMkLst>
        </pc:spChg>
        <pc:picChg chg="add mod">
          <ac:chgData name="Yoel Kortick" userId="167978f5-7f40-4909-85d5-d4149554ad4e" providerId="ADAL" clId="{EB5CFF90-8C79-42E4-9A23-2D3FA11D4D76}" dt="2023-07-02T11:00:58.498" v="5612" actId="208"/>
          <ac:picMkLst>
            <pc:docMk/>
            <pc:sldMk cId="3888129679" sldId="1931"/>
            <ac:picMk id="4" creationId="{7D969FC9-1EB6-115C-812F-FD0644FF505F}"/>
          </ac:picMkLst>
        </pc:picChg>
        <pc:picChg chg="del">
          <ac:chgData name="Yoel Kortick" userId="167978f5-7f40-4909-85d5-d4149554ad4e" providerId="ADAL" clId="{EB5CFF90-8C79-42E4-9A23-2D3FA11D4D76}" dt="2023-07-02T10:59:44.968" v="5608" actId="478"/>
          <ac:picMkLst>
            <pc:docMk/>
            <pc:sldMk cId="3888129679" sldId="1931"/>
            <ac:picMk id="8" creationId="{0771E32A-A328-1F64-E1D8-E0827224556C}"/>
          </ac:picMkLst>
        </pc:picChg>
        <pc:cxnChg chg="add mod">
          <ac:chgData name="Yoel Kortick" userId="167978f5-7f40-4909-85d5-d4149554ad4e" providerId="ADAL" clId="{EB5CFF90-8C79-42E4-9A23-2D3FA11D4D76}" dt="2023-07-02T11:04:08.719" v="5648" actId="1076"/>
          <ac:cxnSpMkLst>
            <pc:docMk/>
            <pc:sldMk cId="3888129679" sldId="1931"/>
            <ac:cxnSpMk id="10" creationId="{AB0FA78A-E2E9-9A50-2D2A-6C167F542FC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4334041" sldId="1932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4334041" sldId="1932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7" creationId="{511982B5-1067-D86F-4569-95566DAE1AA2}"/>
          </ac:spMkLst>
        </pc:spChg>
        <pc:spChg chg="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9" creationId="{BAA56E71-AFA6-1E2D-381F-4D27442DE1D6}"/>
          </ac:spMkLst>
        </pc:spChg>
        <pc:spChg chg="add mod">
          <ac:chgData name="Yoel Kortick" userId="167978f5-7f40-4909-85d5-d4149554ad4e" providerId="ADAL" clId="{EB5CFF90-8C79-42E4-9A23-2D3FA11D4D76}" dt="2023-07-02T11:07:36.931" v="5817" actId="1036"/>
          <ac:spMkLst>
            <pc:docMk/>
            <pc:sldMk cId="474334041" sldId="1932"/>
            <ac:spMk id="12" creationId="{35B2E6D7-A30D-B2C0-2FFF-7A1956448C97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74334041" sldId="1932"/>
            <ac:spMk id="13" creationId="{85480B7D-BDC2-CFAF-641B-7C99F90DA751}"/>
          </ac:spMkLst>
        </pc:spChg>
        <pc:spChg chg="add mod">
          <ac:chgData name="Yoel Kortick" userId="167978f5-7f40-4909-85d5-d4149554ad4e" providerId="ADAL" clId="{EB5CFF90-8C79-42E4-9A23-2D3FA11D4D76}" dt="2023-07-02T11:07:55.687" v="5825" actId="1036"/>
          <ac:spMkLst>
            <pc:docMk/>
            <pc:sldMk cId="474334041" sldId="1932"/>
            <ac:spMk id="15" creationId="{3F81A238-E4E1-C761-3214-929938B8B80B}"/>
          </ac:spMkLst>
        </pc:spChg>
        <pc:spChg chg="add mod">
          <ac:chgData name="Yoel Kortick" userId="167978f5-7f40-4909-85d5-d4149554ad4e" providerId="ADAL" clId="{EB5CFF90-8C79-42E4-9A23-2D3FA11D4D76}" dt="2023-07-02T11:08:37.966" v="5881" actId="20577"/>
          <ac:spMkLst>
            <pc:docMk/>
            <pc:sldMk cId="474334041" sldId="1932"/>
            <ac:spMk id="20" creationId="{BD59BE7B-E869-2085-BFFF-037245987DD7}"/>
          </ac:spMkLst>
        </pc:spChg>
        <pc:picChg chg="del">
          <ac:chgData name="Yoel Kortick" userId="167978f5-7f40-4909-85d5-d4149554ad4e" providerId="ADAL" clId="{EB5CFF90-8C79-42E4-9A23-2D3FA11D4D76}" dt="2023-07-02T11:04:58.765" v="5681" actId="478"/>
          <ac:picMkLst>
            <pc:docMk/>
            <pc:sldMk cId="474334041" sldId="1932"/>
            <ac:picMk id="4" creationId="{7D969FC9-1EB6-115C-812F-FD0644FF505F}"/>
          </ac:picMkLst>
        </pc:picChg>
        <pc:picChg chg="add mod ord">
          <ac:chgData name="Yoel Kortick" userId="167978f5-7f40-4909-85d5-d4149554ad4e" providerId="ADAL" clId="{EB5CFF90-8C79-42E4-9A23-2D3FA11D4D76}" dt="2023-07-02T11:08:06.690" v="5830" actId="1076"/>
          <ac:picMkLst>
            <pc:docMk/>
            <pc:sldMk cId="474334041" sldId="1932"/>
            <ac:picMk id="8" creationId="{7B1F1D7C-71BB-3D5A-A1C5-193275FC3EEA}"/>
          </ac:picMkLst>
        </pc:picChg>
        <pc:cxnChg chg="mod">
          <ac:chgData name="Yoel Kortick" userId="167978f5-7f40-4909-85d5-d4149554ad4e" providerId="ADAL" clId="{EB5CFF90-8C79-42E4-9A23-2D3FA11D4D76}" dt="2023-07-02T11:07:36.931" v="5817" actId="1036"/>
          <ac:cxnSpMkLst>
            <pc:docMk/>
            <pc:sldMk cId="474334041" sldId="1932"/>
            <ac:cxnSpMk id="10" creationId="{AB0FA78A-E2E9-9A50-2D2A-6C167F542FCD}"/>
          </ac:cxnSpMkLst>
        </pc:cxnChg>
        <pc:cxnChg chg="add mod">
          <ac:chgData name="Yoel Kortick" userId="167978f5-7f40-4909-85d5-d4149554ad4e" providerId="ADAL" clId="{EB5CFF90-8C79-42E4-9A23-2D3FA11D4D76}" dt="2023-07-02T11:08:13.004" v="5832" actId="14100"/>
          <ac:cxnSpMkLst>
            <pc:docMk/>
            <pc:sldMk cId="474334041" sldId="1932"/>
            <ac:cxnSpMk id="14" creationId="{FE683EC0-7F71-D09B-3868-4396F7CE5A41}"/>
          </ac:cxnSpMkLst>
        </pc:cxnChg>
        <pc:cxnChg chg="add mod">
          <ac:chgData name="Yoel Kortick" userId="167978f5-7f40-4909-85d5-d4149554ad4e" providerId="ADAL" clId="{EB5CFF90-8C79-42E4-9A23-2D3FA11D4D76}" dt="2023-07-02T11:08:19.834" v="5834" actId="14100"/>
          <ac:cxnSpMkLst>
            <pc:docMk/>
            <pc:sldMk cId="474334041" sldId="1932"/>
            <ac:cxnSpMk id="16" creationId="{EAE77473-4410-E026-B051-E3B6A37F3FF0}"/>
          </ac:cxnSpMkLst>
        </pc:cxnChg>
        <pc:cxnChg chg="add del mod">
          <ac:chgData name="Yoel Kortick" userId="167978f5-7f40-4909-85d5-d4149554ad4e" providerId="ADAL" clId="{EB5CFF90-8C79-42E4-9A23-2D3FA11D4D76}" dt="2023-07-02T11:08:26.744" v="5836" actId="478"/>
          <ac:cxnSpMkLst>
            <pc:docMk/>
            <pc:sldMk cId="474334041" sldId="1932"/>
            <ac:cxnSpMk id="21" creationId="{F3796D0B-ADD2-CF6F-03F1-BC44E9F593B4}"/>
          </ac:cxnSpMkLst>
        </pc:cxnChg>
      </pc:sldChg>
      <pc:sldChg chg="add del">
        <pc:chgData name="Yoel Kortick" userId="167978f5-7f40-4909-85d5-d4149554ad4e" providerId="ADAL" clId="{EB5CFF90-8C79-42E4-9A23-2D3FA11D4D76}" dt="2023-07-02T10:43:51.880" v="5135" actId="47"/>
        <pc:sldMkLst>
          <pc:docMk/>
          <pc:sldMk cId="508044163" sldId="1932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242317006" sldId="193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42317006" sldId="1933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1:09:47.449" v="5916" actId="478"/>
          <ac:spMkLst>
            <pc:docMk/>
            <pc:sldMk cId="1242317006" sldId="1933"/>
            <ac:spMk id="7" creationId="{511982B5-1067-D86F-4569-95566DAE1AA2}"/>
          </ac:spMkLst>
        </pc:spChg>
        <pc:spChg chg="del">
          <ac:chgData name="Yoel Kortick" userId="167978f5-7f40-4909-85d5-d4149554ad4e" providerId="ADAL" clId="{EB5CFF90-8C79-42E4-9A23-2D3FA11D4D76}" dt="2023-07-02T11:09:49.266" v="5918" actId="478"/>
          <ac:spMkLst>
            <pc:docMk/>
            <pc:sldMk cId="1242317006" sldId="1933"/>
            <ac:spMk id="9" creationId="{BAA56E71-AFA6-1E2D-381F-4D27442DE1D6}"/>
          </ac:spMkLst>
        </pc:spChg>
        <pc:spChg chg="mod">
          <ac:chgData name="Yoel Kortick" userId="167978f5-7f40-4909-85d5-d4149554ad4e" providerId="ADAL" clId="{EB5CFF90-8C79-42E4-9A23-2D3FA11D4D76}" dt="2023-07-02T11:10:31.720" v="5999" actId="14100"/>
          <ac:spMkLst>
            <pc:docMk/>
            <pc:sldMk cId="1242317006" sldId="1933"/>
            <ac:spMk id="12" creationId="{35B2E6D7-A30D-B2C0-2FFF-7A1956448C97}"/>
          </ac:spMkLst>
        </pc:spChg>
        <pc:spChg chg="mod">
          <ac:chgData name="Yoel Kortick" userId="167978f5-7f40-4909-85d5-d4149554ad4e" providerId="ADAL" clId="{EB5CFF90-8C79-42E4-9A23-2D3FA11D4D76}" dt="2023-07-02T11:10:22.099" v="5996" actId="14100"/>
          <ac:spMkLst>
            <pc:docMk/>
            <pc:sldMk cId="1242317006" sldId="1933"/>
            <ac:spMk id="13" creationId="{85480B7D-BDC2-CFAF-641B-7C99F90DA751}"/>
          </ac:spMkLst>
        </pc:spChg>
        <pc:spChg chg="del">
          <ac:chgData name="Yoel Kortick" userId="167978f5-7f40-4909-85d5-d4149554ad4e" providerId="ADAL" clId="{EB5CFF90-8C79-42E4-9A23-2D3FA11D4D76}" dt="2023-07-02T11:09:45.807" v="5915" actId="478"/>
          <ac:spMkLst>
            <pc:docMk/>
            <pc:sldMk cId="1242317006" sldId="1933"/>
            <ac:spMk id="15" creationId="{3F81A238-E4E1-C761-3214-929938B8B80B}"/>
          </ac:spMkLst>
        </pc:spChg>
        <pc:spChg chg="del">
          <ac:chgData name="Yoel Kortick" userId="167978f5-7f40-4909-85d5-d4149554ad4e" providerId="ADAL" clId="{EB5CFF90-8C79-42E4-9A23-2D3FA11D4D76}" dt="2023-07-02T11:09:42.052" v="5913" actId="478"/>
          <ac:spMkLst>
            <pc:docMk/>
            <pc:sldMk cId="1242317006" sldId="1933"/>
            <ac:spMk id="20" creationId="{BD59BE7B-E869-2085-BFFF-037245987DD7}"/>
          </ac:spMkLst>
        </pc:spChg>
        <pc:picChg chg="add mod ord">
          <ac:chgData name="Yoel Kortick" userId="167978f5-7f40-4909-85d5-d4149554ad4e" providerId="ADAL" clId="{EB5CFF90-8C79-42E4-9A23-2D3FA11D4D76}" dt="2023-07-02T11:10:39.260" v="6002" actId="208"/>
          <ac:picMkLst>
            <pc:docMk/>
            <pc:sldMk cId="1242317006" sldId="1933"/>
            <ac:picMk id="4" creationId="{F07A16E9-C7CA-B287-C646-78B88FD89434}"/>
          </ac:picMkLst>
        </pc:picChg>
        <pc:picChg chg="del">
          <ac:chgData name="Yoel Kortick" userId="167978f5-7f40-4909-85d5-d4149554ad4e" providerId="ADAL" clId="{EB5CFF90-8C79-42E4-9A23-2D3FA11D4D76}" dt="2023-07-02T11:09:52.144" v="5919" actId="478"/>
          <ac:picMkLst>
            <pc:docMk/>
            <pc:sldMk cId="1242317006" sldId="1933"/>
            <ac:picMk id="8" creationId="{7B1F1D7C-71BB-3D5A-A1C5-193275FC3EEA}"/>
          </ac:picMkLst>
        </pc:picChg>
        <pc:cxnChg chg="del">
          <ac:chgData name="Yoel Kortick" userId="167978f5-7f40-4909-85d5-d4149554ad4e" providerId="ADAL" clId="{EB5CFF90-8C79-42E4-9A23-2D3FA11D4D76}" dt="2023-07-02T11:09:48.278" v="5917" actId="478"/>
          <ac:cxnSpMkLst>
            <pc:docMk/>
            <pc:sldMk cId="1242317006" sldId="1933"/>
            <ac:cxnSpMk id="10" creationId="{AB0FA78A-E2E9-9A50-2D2A-6C167F542FCD}"/>
          </ac:cxnSpMkLst>
        </pc:cxnChg>
        <pc:cxnChg chg="mod">
          <ac:chgData name="Yoel Kortick" userId="167978f5-7f40-4909-85d5-d4149554ad4e" providerId="ADAL" clId="{EB5CFF90-8C79-42E4-9A23-2D3FA11D4D76}" dt="2023-07-02T11:10:36.903" v="6001" actId="14100"/>
          <ac:cxnSpMkLst>
            <pc:docMk/>
            <pc:sldMk cId="1242317006" sldId="1933"/>
            <ac:cxnSpMk id="14" creationId="{FE683EC0-7F71-D09B-3868-4396F7CE5A41}"/>
          </ac:cxnSpMkLst>
        </pc:cxnChg>
        <pc:cxnChg chg="del">
          <ac:chgData name="Yoel Kortick" userId="167978f5-7f40-4909-85d5-d4149554ad4e" providerId="ADAL" clId="{EB5CFF90-8C79-42E4-9A23-2D3FA11D4D76}" dt="2023-07-02T11:09:43.004" v="5914" actId="478"/>
          <ac:cxnSpMkLst>
            <pc:docMk/>
            <pc:sldMk cId="1242317006" sldId="1933"/>
            <ac:cxnSpMk id="16" creationId="{EAE77473-4410-E026-B051-E3B6A37F3FF0}"/>
          </ac:cxnSpMkLst>
        </pc:cxnChg>
      </pc:sldChg>
      <pc:sldChg chg="add del">
        <pc:chgData name="Yoel Kortick" userId="167978f5-7f40-4909-85d5-d4149554ad4e" providerId="ADAL" clId="{EB5CFF90-8C79-42E4-9A23-2D3FA11D4D76}" dt="2023-07-02T10:43:52.865" v="5136" actId="47"/>
        <pc:sldMkLst>
          <pc:docMk/>
          <pc:sldMk cId="1430828909" sldId="1933"/>
        </pc:sldMkLst>
      </pc:sldChg>
      <pc:sldChg chg="add del">
        <pc:chgData name="Yoel Kortick" userId="167978f5-7f40-4909-85d5-d4149554ad4e" providerId="ADAL" clId="{EB5CFF90-8C79-42E4-9A23-2D3FA11D4D76}" dt="2023-07-02T10:43:53.682" v="5137" actId="47"/>
        <pc:sldMkLst>
          <pc:docMk/>
          <pc:sldMk cId="1094368707" sldId="1934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171600036" sldId="1934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71600036" sldId="1934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12:26.048" v="6164" actId="6549"/>
          <ac:spMkLst>
            <pc:docMk/>
            <pc:sldMk cId="2171600036" sldId="1934"/>
            <ac:spMk id="8" creationId="{EDB49532-BE44-1FA4-3B51-1390B928EB5C}"/>
          </ac:spMkLst>
        </pc:spChg>
        <pc:spChg chg="add mod">
          <ac:chgData name="Yoel Kortick" userId="167978f5-7f40-4909-85d5-d4149554ad4e" providerId="ADAL" clId="{EB5CFF90-8C79-42E4-9A23-2D3FA11D4D76}" dt="2023-07-02T11:12:50.602" v="6251" actId="1035"/>
          <ac:spMkLst>
            <pc:docMk/>
            <pc:sldMk cId="2171600036" sldId="1934"/>
            <ac:spMk id="9" creationId="{1253F36F-E107-F2A7-8586-F346FD2BFAD2}"/>
          </ac:spMkLst>
        </pc:spChg>
        <pc:spChg chg="add mod">
          <ac:chgData name="Yoel Kortick" userId="167978f5-7f40-4909-85d5-d4149554ad4e" providerId="ADAL" clId="{EB5CFF90-8C79-42E4-9A23-2D3FA11D4D76}" dt="2023-07-02T11:12:46.657" v="6247" actId="1035"/>
          <ac:spMkLst>
            <pc:docMk/>
            <pc:sldMk cId="2171600036" sldId="1934"/>
            <ac:spMk id="10" creationId="{30A88C26-4F38-D3AA-D0EB-B0C8D2AAE8D8}"/>
          </ac:spMkLst>
        </pc:spChg>
        <pc:spChg chg="del">
          <ac:chgData name="Yoel Kortick" userId="167978f5-7f40-4909-85d5-d4149554ad4e" providerId="ADAL" clId="{EB5CFF90-8C79-42E4-9A23-2D3FA11D4D76}" dt="2023-07-02T11:13:13.439" v="6258" actId="478"/>
          <ac:spMkLst>
            <pc:docMk/>
            <pc:sldMk cId="2171600036" sldId="1934"/>
            <ac:spMk id="12" creationId="{35B2E6D7-A30D-B2C0-2FFF-7A1956448C97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71600036" sldId="1934"/>
            <ac:spMk id="13" creationId="{85480B7D-BDC2-CFAF-641B-7C99F90DA751}"/>
          </ac:spMkLst>
        </pc:spChg>
        <pc:picChg chg="del">
          <ac:chgData name="Yoel Kortick" userId="167978f5-7f40-4909-85d5-d4149554ad4e" providerId="ADAL" clId="{EB5CFF90-8C79-42E4-9A23-2D3FA11D4D76}" dt="2023-07-02T11:11:37.129" v="6081" actId="478"/>
          <ac:picMkLst>
            <pc:docMk/>
            <pc:sldMk cId="2171600036" sldId="1934"/>
            <ac:picMk id="4" creationId="{F07A16E9-C7CA-B287-C646-78B88FD89434}"/>
          </ac:picMkLst>
        </pc:picChg>
        <pc:picChg chg="add mod ord">
          <ac:chgData name="Yoel Kortick" userId="167978f5-7f40-4909-85d5-d4149554ad4e" providerId="ADAL" clId="{EB5CFF90-8C79-42E4-9A23-2D3FA11D4D76}" dt="2023-07-02T11:13:42.566" v="6360" actId="208"/>
          <ac:picMkLst>
            <pc:docMk/>
            <pc:sldMk cId="2171600036" sldId="1934"/>
            <ac:picMk id="7" creationId="{DCD88752-22BE-4E25-F327-DD35FB042BE4}"/>
          </ac:picMkLst>
        </pc:picChg>
        <pc:cxnChg chg="del mod">
          <ac:chgData name="Yoel Kortick" userId="167978f5-7f40-4909-85d5-d4149554ad4e" providerId="ADAL" clId="{EB5CFF90-8C79-42E4-9A23-2D3FA11D4D76}" dt="2023-07-02T11:13:26.823" v="6263" actId="478"/>
          <ac:cxnSpMkLst>
            <pc:docMk/>
            <pc:sldMk cId="2171600036" sldId="1934"/>
            <ac:cxnSpMk id="14" creationId="{FE683EC0-7F71-D09B-3868-4396F7CE5A41}"/>
          </ac:cxnSpMkLst>
        </pc:cxnChg>
        <pc:cxnChg chg="add mod">
          <ac:chgData name="Yoel Kortick" userId="167978f5-7f40-4909-85d5-d4149554ad4e" providerId="ADAL" clId="{EB5CFF90-8C79-42E4-9A23-2D3FA11D4D76}" dt="2023-07-02T11:13:02.466" v="6254" actId="208"/>
          <ac:cxnSpMkLst>
            <pc:docMk/>
            <pc:sldMk cId="2171600036" sldId="1934"/>
            <ac:cxnSpMk id="15" creationId="{3D947649-3FB5-41AA-D20D-1CD25C741C3E}"/>
          </ac:cxnSpMkLst>
        </pc:cxnChg>
        <pc:cxnChg chg="add del mod">
          <ac:chgData name="Yoel Kortick" userId="167978f5-7f40-4909-85d5-d4149554ad4e" providerId="ADAL" clId="{EB5CFF90-8C79-42E4-9A23-2D3FA11D4D76}" dt="2023-07-02T11:13:06.878" v="6256"/>
          <ac:cxnSpMkLst>
            <pc:docMk/>
            <pc:sldMk cId="2171600036" sldId="1934"/>
            <ac:cxnSpMk id="16" creationId="{D7B38DBB-9D05-5769-8735-85035B20D98C}"/>
          </ac:cxnSpMkLst>
        </pc:cxnChg>
        <pc:cxnChg chg="add mod">
          <ac:chgData name="Yoel Kortick" userId="167978f5-7f40-4909-85d5-d4149554ad4e" providerId="ADAL" clId="{EB5CFF90-8C79-42E4-9A23-2D3FA11D4D76}" dt="2023-07-02T11:13:38" v="6359" actId="1038"/>
          <ac:cxnSpMkLst>
            <pc:docMk/>
            <pc:sldMk cId="2171600036" sldId="1934"/>
            <ac:cxnSpMk id="18" creationId="{8E7CDC06-96B4-FC1D-004C-1E9960AD450F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1:20:45.427" v="6567" actId="208"/>
        <pc:sldMkLst>
          <pc:docMk/>
          <pc:sldMk cId="939869713" sldId="1935"/>
        </pc:sldMkLst>
        <pc:spChg chg="add del mod">
          <ac:chgData name="Yoel Kortick" userId="167978f5-7f40-4909-85d5-d4149554ad4e" providerId="ADAL" clId="{EB5CFF90-8C79-42E4-9A23-2D3FA11D4D76}" dt="2023-07-02T11:18:15.186" v="6366" actId="478"/>
          <ac:spMkLst>
            <pc:docMk/>
            <pc:sldMk cId="939869713" sldId="1935"/>
            <ac:spMk id="4" creationId="{A37E7C14-2E24-64C0-59C2-82967CAC08B0}"/>
          </ac:spMkLst>
        </pc:spChg>
        <pc:spChg chg="del">
          <ac:chgData name="Yoel Kortick" userId="167978f5-7f40-4909-85d5-d4149554ad4e" providerId="ADAL" clId="{EB5CFF90-8C79-42E4-9A23-2D3FA11D4D76}" dt="2023-07-02T11:18:13.795" v="6365" actId="478"/>
          <ac:spMkLst>
            <pc:docMk/>
            <pc:sldMk cId="939869713" sldId="1935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19:01.917" v="6384" actId="1076"/>
          <ac:spMkLst>
            <pc:docMk/>
            <pc:sldMk cId="939869713" sldId="1935"/>
            <ac:spMk id="8" creationId="{EDB49532-BE44-1FA4-3B51-1390B928EB5C}"/>
          </ac:spMkLst>
        </pc:spChg>
        <pc:spChg chg="mod">
          <ac:chgData name="Yoel Kortick" userId="167978f5-7f40-4909-85d5-d4149554ad4e" providerId="ADAL" clId="{EB5CFF90-8C79-42E4-9A23-2D3FA11D4D76}" dt="2023-07-02T11:18:42.200" v="6379" actId="1036"/>
          <ac:spMkLst>
            <pc:docMk/>
            <pc:sldMk cId="939869713" sldId="1935"/>
            <ac:spMk id="9" creationId="{1253F36F-E107-F2A7-8586-F346FD2BFAD2}"/>
          </ac:spMkLst>
        </pc:spChg>
        <pc:spChg chg="del">
          <ac:chgData name="Yoel Kortick" userId="167978f5-7f40-4909-85d5-d4149554ad4e" providerId="ADAL" clId="{EB5CFF90-8C79-42E4-9A23-2D3FA11D4D76}" dt="2023-07-02T11:18:45.727" v="6380" actId="478"/>
          <ac:spMkLst>
            <pc:docMk/>
            <pc:sldMk cId="939869713" sldId="1935"/>
            <ac:spMk id="10" creationId="{30A88C26-4F38-D3AA-D0EB-B0C8D2AAE8D8}"/>
          </ac:spMkLst>
        </pc:spChg>
        <pc:spChg chg="del mod">
          <ac:chgData name="Yoel Kortick" userId="167978f5-7f40-4909-85d5-d4149554ad4e" providerId="ADAL" clId="{EB5CFF90-8C79-42E4-9A23-2D3FA11D4D76}" dt="2023-07-02T11:19:04.125" v="6385" actId="478"/>
          <ac:spMkLst>
            <pc:docMk/>
            <pc:sldMk cId="939869713" sldId="1935"/>
            <ac:spMk id="13" creationId="{85480B7D-BDC2-CFAF-641B-7C99F90DA751}"/>
          </ac:spMkLst>
        </pc:spChg>
        <pc:spChg chg="add mod">
          <ac:chgData name="Yoel Kortick" userId="167978f5-7f40-4909-85d5-d4149554ad4e" providerId="ADAL" clId="{EB5CFF90-8C79-42E4-9A23-2D3FA11D4D76}" dt="2023-07-02T11:18:54.072" v="6382" actId="14100"/>
          <ac:spMkLst>
            <pc:docMk/>
            <pc:sldMk cId="939869713" sldId="1935"/>
            <ac:spMk id="14" creationId="{220BC680-F23E-E1C2-D0A8-7E9427A552D4}"/>
          </ac:spMkLst>
        </pc:spChg>
        <pc:picChg chg="del">
          <ac:chgData name="Yoel Kortick" userId="167978f5-7f40-4909-85d5-d4149554ad4e" providerId="ADAL" clId="{EB5CFF90-8C79-42E4-9A23-2D3FA11D4D76}" dt="2023-07-02T11:18:16.509" v="6367" actId="478"/>
          <ac:picMkLst>
            <pc:docMk/>
            <pc:sldMk cId="939869713" sldId="1935"/>
            <ac:picMk id="7" creationId="{DCD88752-22BE-4E25-F327-DD35FB042BE4}"/>
          </ac:picMkLst>
        </pc:picChg>
        <pc:picChg chg="add mod ord">
          <ac:chgData name="Yoel Kortick" userId="167978f5-7f40-4909-85d5-d4149554ad4e" providerId="ADAL" clId="{EB5CFF90-8C79-42E4-9A23-2D3FA11D4D76}" dt="2023-07-02T11:20:45.427" v="6567" actId="208"/>
          <ac:picMkLst>
            <pc:docMk/>
            <pc:sldMk cId="939869713" sldId="1935"/>
            <ac:picMk id="12" creationId="{A0D481CA-5580-99E5-7F1B-4C25F33E968A}"/>
          </ac:picMkLst>
        </pc:picChg>
        <pc:cxnChg chg="del">
          <ac:chgData name="Yoel Kortick" userId="167978f5-7f40-4909-85d5-d4149554ad4e" providerId="ADAL" clId="{EB5CFF90-8C79-42E4-9A23-2D3FA11D4D76}" dt="2023-07-02T11:18:57.178" v="6383" actId="478"/>
          <ac:cxnSpMkLst>
            <pc:docMk/>
            <pc:sldMk cId="939869713" sldId="1935"/>
            <ac:cxnSpMk id="15" creationId="{3D947649-3FB5-41AA-D20D-1CD25C741C3E}"/>
          </ac:cxnSpMkLst>
        </pc:cxnChg>
        <pc:cxnChg chg="del mod">
          <ac:chgData name="Yoel Kortick" userId="167978f5-7f40-4909-85d5-d4149554ad4e" providerId="ADAL" clId="{EB5CFF90-8C79-42E4-9A23-2D3FA11D4D76}" dt="2023-07-02T11:19:06.792" v="6387" actId="478"/>
          <ac:cxnSpMkLst>
            <pc:docMk/>
            <pc:sldMk cId="939869713" sldId="1935"/>
            <ac:cxnSpMk id="18" creationId="{8E7CDC06-96B4-FC1D-004C-1E9960AD450F}"/>
          </ac:cxnSpMkLst>
        </pc:cxnChg>
      </pc:sldChg>
      <pc:sldChg chg="add del">
        <pc:chgData name="Yoel Kortick" userId="167978f5-7f40-4909-85d5-d4149554ad4e" providerId="ADAL" clId="{EB5CFF90-8C79-42E4-9A23-2D3FA11D4D76}" dt="2023-07-02T10:43:54.568" v="5138" actId="47"/>
        <pc:sldMkLst>
          <pc:docMk/>
          <pc:sldMk cId="3344787517" sldId="1935"/>
        </pc:sldMkLst>
      </pc:sldChg>
      <pc:sldChg chg="add del">
        <pc:chgData name="Yoel Kortick" userId="167978f5-7f40-4909-85d5-d4149554ad4e" providerId="ADAL" clId="{EB5CFF90-8C79-42E4-9A23-2D3FA11D4D76}" dt="2023-07-02T10:43:57.714" v="5139" actId="47"/>
        <pc:sldMkLst>
          <pc:docMk/>
          <pc:sldMk cId="1871610883" sldId="1936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080233509" sldId="1936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080233509" sldId="1936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33:44.649" v="6945" actId="1038"/>
          <ac:spMkLst>
            <pc:docMk/>
            <pc:sldMk cId="2080233509" sldId="1936"/>
            <ac:spMk id="8" creationId="{F0439F83-9B40-AB78-71E8-C3BDAD34D91F}"/>
          </ac:spMkLst>
        </pc:spChg>
        <pc:picChg chg="del">
          <ac:chgData name="Yoel Kortick" userId="167978f5-7f40-4909-85d5-d4149554ad4e" providerId="ADAL" clId="{EB5CFF90-8C79-42E4-9A23-2D3FA11D4D76}" dt="2023-07-02T11:32:31.108" v="6920" actId="478"/>
          <ac:picMkLst>
            <pc:docMk/>
            <pc:sldMk cId="2080233509" sldId="1936"/>
            <ac:picMk id="4" creationId="{91C70D19-AADD-4A93-88A0-EF75952EF36B}"/>
          </ac:picMkLst>
        </pc:picChg>
        <pc:picChg chg="add mod ord">
          <ac:chgData name="Yoel Kortick" userId="167978f5-7f40-4909-85d5-d4149554ad4e" providerId="ADAL" clId="{EB5CFF90-8C79-42E4-9A23-2D3FA11D4D76}" dt="2023-07-02T11:33:48.110" v="6946" actId="208"/>
          <ac:picMkLst>
            <pc:docMk/>
            <pc:sldMk cId="2080233509" sldId="1936"/>
            <ac:picMk id="7" creationId="{14411F54-3F47-7FAE-241C-CE0790CE6312}"/>
          </ac:picMkLst>
        </pc:picChg>
        <pc:cxnChg chg="add mod">
          <ac:chgData name="Yoel Kortick" userId="167978f5-7f40-4909-85d5-d4149554ad4e" providerId="ADAL" clId="{EB5CFF90-8C79-42E4-9A23-2D3FA11D4D76}" dt="2023-07-02T11:34:00.203" v="6949" actId="208"/>
          <ac:cxnSpMkLst>
            <pc:docMk/>
            <pc:sldMk cId="2080233509" sldId="1936"/>
            <ac:cxnSpMk id="10" creationId="{68502695-8BF0-3D84-C483-986A064AFC12}"/>
          </ac:cxnSpMkLst>
        </pc:cxnChg>
      </pc:sldChg>
      <pc:sldChg chg="add del">
        <pc:chgData name="Yoel Kortick" userId="167978f5-7f40-4909-85d5-d4149554ad4e" providerId="ADAL" clId="{EB5CFF90-8C79-42E4-9A23-2D3FA11D4D76}" dt="2023-07-02T10:43:58.577" v="5140" actId="47"/>
        <pc:sldMkLst>
          <pc:docMk/>
          <pc:sldMk cId="3451529698" sldId="1937"/>
        </pc:sldMkLst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986541820" sldId="193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986541820" sldId="1937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1:47:05.319" v="7525" actId="1036"/>
          <ac:spMkLst>
            <pc:docMk/>
            <pc:sldMk cId="3986541820" sldId="1937"/>
            <ac:spMk id="8" creationId="{8C3995E1-934E-EEAB-B312-CD3FA2E31EDA}"/>
          </ac:spMkLst>
        </pc:spChg>
        <pc:spChg chg="add mod">
          <ac:chgData name="Yoel Kortick" userId="167978f5-7f40-4909-85d5-d4149554ad4e" providerId="ADAL" clId="{EB5CFF90-8C79-42E4-9A23-2D3FA11D4D76}" dt="2023-07-02T11:47:30.454" v="7581" actId="14100"/>
          <ac:spMkLst>
            <pc:docMk/>
            <pc:sldMk cId="3986541820" sldId="1937"/>
            <ac:spMk id="9" creationId="{8D213F8D-2D31-B73D-13DB-2B90F77391F3}"/>
          </ac:spMkLst>
        </pc:spChg>
        <pc:picChg chg="del">
          <ac:chgData name="Yoel Kortick" userId="167978f5-7f40-4909-85d5-d4149554ad4e" providerId="ADAL" clId="{EB5CFF90-8C79-42E4-9A23-2D3FA11D4D76}" dt="2023-07-02T11:34:14.325" v="6950" actId="478"/>
          <ac:picMkLst>
            <pc:docMk/>
            <pc:sldMk cId="3986541820" sldId="1937"/>
            <ac:picMk id="4" creationId="{91C70D19-AADD-4A93-88A0-EF75952EF36B}"/>
          </ac:picMkLst>
        </pc:picChg>
        <pc:picChg chg="add mod">
          <ac:chgData name="Yoel Kortick" userId="167978f5-7f40-4909-85d5-d4149554ad4e" providerId="ADAL" clId="{EB5CFF90-8C79-42E4-9A23-2D3FA11D4D76}" dt="2023-07-02T11:47:05.319" v="7525" actId="1036"/>
          <ac:picMkLst>
            <pc:docMk/>
            <pc:sldMk cId="3986541820" sldId="1937"/>
            <ac:picMk id="7" creationId="{CF7CEFEB-9694-E681-936E-69CE9F4AABAD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9775951" sldId="1938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9775951" sldId="193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1:35:50.091" v="6964" actId="478"/>
          <ac:spMkLst>
            <pc:docMk/>
            <pc:sldMk cId="479775951" sldId="1938"/>
            <ac:spMk id="8" creationId="{F0439F83-9B40-AB78-71E8-C3BDAD34D91F}"/>
          </ac:spMkLst>
        </pc:spChg>
        <pc:picChg chg="add mod ord">
          <ac:chgData name="Yoel Kortick" userId="167978f5-7f40-4909-85d5-d4149554ad4e" providerId="ADAL" clId="{EB5CFF90-8C79-42E4-9A23-2D3FA11D4D76}" dt="2023-07-02T11:36:31.367" v="7053" actId="208"/>
          <ac:picMkLst>
            <pc:docMk/>
            <pc:sldMk cId="479775951" sldId="1938"/>
            <ac:picMk id="4" creationId="{AD84B343-4FCB-C88F-6276-9353394FB18A}"/>
          </ac:picMkLst>
        </pc:picChg>
        <pc:picChg chg="del">
          <ac:chgData name="Yoel Kortick" userId="167978f5-7f40-4909-85d5-d4149554ad4e" providerId="ADAL" clId="{EB5CFF90-8C79-42E4-9A23-2D3FA11D4D76}" dt="2023-07-02T11:35:26.871" v="6952" actId="478"/>
          <ac:picMkLst>
            <pc:docMk/>
            <pc:sldMk cId="479775951" sldId="1938"/>
            <ac:picMk id="7" creationId="{14411F54-3F47-7FAE-241C-CE0790CE6312}"/>
          </ac:picMkLst>
        </pc:picChg>
        <pc:picChg chg="add del">
          <ac:chgData name="Yoel Kortick" userId="167978f5-7f40-4909-85d5-d4149554ad4e" providerId="ADAL" clId="{EB5CFF90-8C79-42E4-9A23-2D3FA11D4D76}" dt="2023-07-02T11:37:18.783" v="7063" actId="22"/>
          <ac:picMkLst>
            <pc:docMk/>
            <pc:sldMk cId="479775951" sldId="1938"/>
            <ac:picMk id="11" creationId="{B0E1B3D7-0D88-6C09-1C0D-E4F5D1AD75D1}"/>
          </ac:picMkLst>
        </pc:picChg>
        <pc:cxnChg chg="del">
          <ac:chgData name="Yoel Kortick" userId="167978f5-7f40-4909-85d5-d4149554ad4e" providerId="ADAL" clId="{EB5CFF90-8C79-42E4-9A23-2D3FA11D4D76}" dt="2023-07-02T11:35:48.987" v="6963" actId="478"/>
          <ac:cxnSpMkLst>
            <pc:docMk/>
            <pc:sldMk cId="479775951" sldId="1938"/>
            <ac:cxnSpMk id="10" creationId="{68502695-8BF0-3D84-C483-986A064AFC12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977314312" sldId="193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977314312" sldId="1939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30.084" v="7357" actId="14100"/>
          <ac:spMkLst>
            <pc:docMk/>
            <pc:sldMk cId="1977314312" sldId="1939"/>
            <ac:spMk id="7" creationId="{649DD934-1FFB-40BA-BD21-8D65537395B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977314312" sldId="1939"/>
            <ac:spMk id="9" creationId="{1E722CBF-E962-C9ED-DAC2-B9535B6181DA}"/>
          </ac:spMkLst>
        </pc:spChg>
        <pc:picChg chg="add mod ord">
          <ac:chgData name="Yoel Kortick" userId="167978f5-7f40-4909-85d5-d4149554ad4e" providerId="ADAL" clId="{EB5CFF90-8C79-42E4-9A23-2D3FA11D4D76}" dt="2023-07-02T11:42:14.106" v="7314" actId="1035"/>
          <ac:picMkLst>
            <pc:docMk/>
            <pc:sldMk cId="1977314312" sldId="1939"/>
            <ac:picMk id="4" creationId="{C62B7D2A-F54B-A852-D85F-778915DA0197}"/>
          </ac:picMkLst>
        </pc:picChg>
        <pc:picChg chg="del">
          <ac:chgData name="Yoel Kortick" userId="167978f5-7f40-4909-85d5-d4149554ad4e" providerId="ADAL" clId="{EB5CFF90-8C79-42E4-9A23-2D3FA11D4D76}" dt="2023-07-02T11:42:08.920" v="7304" actId="478"/>
          <ac:picMkLst>
            <pc:docMk/>
            <pc:sldMk cId="1977314312" sldId="1939"/>
            <ac:picMk id="8" creationId="{23DBACD7-E148-8143-2FED-EA7730526B40}"/>
          </ac:picMkLst>
        </pc:picChg>
        <pc:picChg chg="del">
          <ac:chgData name="Yoel Kortick" userId="167978f5-7f40-4909-85d5-d4149554ad4e" providerId="ADAL" clId="{EB5CFF90-8C79-42E4-9A23-2D3FA11D4D76}" dt="2023-07-02T11:42:48.665" v="7315" actId="478"/>
          <ac:picMkLst>
            <pc:docMk/>
            <pc:sldMk cId="1977314312" sldId="1939"/>
            <ac:picMk id="12" creationId="{EBF67CE3-75F0-94F0-68E8-47D0489EFACB}"/>
          </ac:picMkLst>
        </pc:picChg>
        <pc:picChg chg="add mod ord">
          <ac:chgData name="Yoel Kortick" userId="167978f5-7f40-4909-85d5-d4149554ad4e" providerId="ADAL" clId="{EB5CFF90-8C79-42E4-9A23-2D3FA11D4D76}" dt="2023-07-02T11:42:57.830" v="7336" actId="167"/>
          <ac:picMkLst>
            <pc:docMk/>
            <pc:sldMk cId="1977314312" sldId="1939"/>
            <ac:picMk id="14" creationId="{1F15EC2F-2588-425A-FA5D-F896249F415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855485583" sldId="1940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55485583" sldId="1940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3:45.883" v="7361" actId="14100"/>
          <ac:spMkLst>
            <pc:docMk/>
            <pc:sldMk cId="1855485583" sldId="1940"/>
            <ac:spMk id="7" creationId="{649DD934-1FFB-40BA-BD21-8D65537395B4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855485583" sldId="1940"/>
            <ac:spMk id="9" creationId="{1E722CBF-E962-C9ED-DAC2-B9535B6181DA}"/>
          </ac:spMkLst>
        </pc:spChg>
        <pc:picChg chg="del mod">
          <ac:chgData name="Yoel Kortick" userId="167978f5-7f40-4909-85d5-d4149554ad4e" providerId="ADAL" clId="{EB5CFF90-8C79-42E4-9A23-2D3FA11D4D76}" dt="2023-07-02T11:44:10.161" v="7363" actId="478"/>
          <ac:picMkLst>
            <pc:docMk/>
            <pc:sldMk cId="1855485583" sldId="1940"/>
            <ac:picMk id="4" creationId="{C62B7D2A-F54B-A852-D85F-778915DA0197}"/>
          </ac:picMkLst>
        </pc:picChg>
        <pc:picChg chg="add mod ord">
          <ac:chgData name="Yoel Kortick" userId="167978f5-7f40-4909-85d5-d4149554ad4e" providerId="ADAL" clId="{EB5CFF90-8C79-42E4-9A23-2D3FA11D4D76}" dt="2023-07-02T11:44:16.350" v="7373" actId="167"/>
          <ac:picMkLst>
            <pc:docMk/>
            <pc:sldMk cId="1855485583" sldId="1940"/>
            <ac:picMk id="8" creationId="{44F95248-39AA-460D-44E5-1CB42018D244}"/>
          </ac:picMkLst>
        </pc:picChg>
        <pc:picChg chg="add mod ord">
          <ac:chgData name="Yoel Kortick" userId="167978f5-7f40-4909-85d5-d4149554ad4e" providerId="ADAL" clId="{EB5CFF90-8C79-42E4-9A23-2D3FA11D4D76}" dt="2023-07-02T11:45:04.057" v="7396" actId="167"/>
          <ac:picMkLst>
            <pc:docMk/>
            <pc:sldMk cId="1855485583" sldId="1940"/>
            <ac:picMk id="12" creationId="{C563A22F-81ED-F100-B78D-DD54C5F749B0}"/>
          </ac:picMkLst>
        </pc:picChg>
        <pc:picChg chg="del">
          <ac:chgData name="Yoel Kortick" userId="167978f5-7f40-4909-85d5-d4149554ad4e" providerId="ADAL" clId="{EB5CFF90-8C79-42E4-9A23-2D3FA11D4D76}" dt="2023-07-02T11:44:55.100" v="7374" actId="478"/>
          <ac:picMkLst>
            <pc:docMk/>
            <pc:sldMk cId="1855485583" sldId="1940"/>
            <ac:picMk id="14" creationId="{1F15EC2F-2588-425A-FA5D-F896249F415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72745163" sldId="1941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472745163" sldId="1941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1:46:13.164" v="7455" actId="14100"/>
          <ac:spMkLst>
            <pc:docMk/>
            <pc:sldMk cId="472745163" sldId="1941"/>
            <ac:spMk id="7" creationId="{649DD934-1FFB-40BA-BD21-8D65537395B4}"/>
          </ac:spMkLst>
        </pc:spChg>
        <pc:spChg chg="del">
          <ac:chgData name="Yoel Kortick" userId="167978f5-7f40-4909-85d5-d4149554ad4e" providerId="ADAL" clId="{EB5CFF90-8C79-42E4-9A23-2D3FA11D4D76}" dt="2023-07-02T11:46:15.771" v="7457" actId="478"/>
          <ac:spMkLst>
            <pc:docMk/>
            <pc:sldMk cId="472745163" sldId="1941"/>
            <ac:spMk id="9" creationId="{1E722CBF-E962-C9ED-DAC2-B9535B6181DA}"/>
          </ac:spMkLst>
        </pc:spChg>
        <pc:spChg chg="del">
          <ac:chgData name="Yoel Kortick" userId="167978f5-7f40-4909-85d5-d4149554ad4e" providerId="ADAL" clId="{EB5CFF90-8C79-42E4-9A23-2D3FA11D4D76}" dt="2023-07-02T11:46:14.904" v="7456" actId="478"/>
          <ac:spMkLst>
            <pc:docMk/>
            <pc:sldMk cId="472745163" sldId="1941"/>
            <ac:spMk id="11" creationId="{BE204E66-E0EB-4036-B3E6-E0F27F2A6242}"/>
          </ac:spMkLst>
        </pc:spChg>
        <pc:spChg chg="del">
          <ac:chgData name="Yoel Kortick" userId="167978f5-7f40-4909-85d5-d4149554ad4e" providerId="ADAL" clId="{EB5CFF90-8C79-42E4-9A23-2D3FA11D4D76}" dt="2023-07-02T11:46:17.789" v="7459" actId="478"/>
          <ac:spMkLst>
            <pc:docMk/>
            <pc:sldMk cId="472745163" sldId="1941"/>
            <ac:spMk id="13" creationId="{FA2C2441-8C3A-B971-B85F-02916E5F104D}"/>
          </ac:spMkLst>
        </pc:spChg>
        <pc:picChg chg="add mod ord">
          <ac:chgData name="Yoel Kortick" userId="167978f5-7f40-4909-85d5-d4149554ad4e" providerId="ADAL" clId="{EB5CFF90-8C79-42E4-9A23-2D3FA11D4D76}" dt="2023-07-02T11:46:09.910" v="7454" actId="167"/>
          <ac:picMkLst>
            <pc:docMk/>
            <pc:sldMk cId="472745163" sldId="1941"/>
            <ac:picMk id="4" creationId="{31C92658-C702-99CF-F3DE-7328DACA5ABA}"/>
          </ac:picMkLst>
        </pc:picChg>
        <pc:picChg chg="del">
          <ac:chgData name="Yoel Kortick" userId="167978f5-7f40-4909-85d5-d4149554ad4e" providerId="ADAL" clId="{EB5CFF90-8C79-42E4-9A23-2D3FA11D4D76}" dt="2023-07-02T11:46:02.693" v="7442" actId="478"/>
          <ac:picMkLst>
            <pc:docMk/>
            <pc:sldMk cId="472745163" sldId="1941"/>
            <ac:picMk id="8" creationId="{44F95248-39AA-460D-44E5-1CB42018D244}"/>
          </ac:picMkLst>
        </pc:picChg>
        <pc:picChg chg="del">
          <ac:chgData name="Yoel Kortick" userId="167978f5-7f40-4909-85d5-d4149554ad4e" providerId="ADAL" clId="{EB5CFF90-8C79-42E4-9A23-2D3FA11D4D76}" dt="2023-07-02T11:46:16.471" v="7458" actId="478"/>
          <ac:picMkLst>
            <pc:docMk/>
            <pc:sldMk cId="472745163" sldId="1941"/>
            <ac:picMk id="12" creationId="{C563A22F-81ED-F100-B78D-DD54C5F749B0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805672309" sldId="1942"/>
        </pc:sldMkLst>
        <pc:spChg chg="add del mod">
          <ac:chgData name="Yoel Kortick" userId="167978f5-7f40-4909-85d5-d4149554ad4e" providerId="ADAL" clId="{EB5CFF90-8C79-42E4-9A23-2D3FA11D4D76}" dt="2023-07-02T11:48:34.890" v="7586" actId="478"/>
          <ac:spMkLst>
            <pc:docMk/>
            <pc:sldMk cId="3805672309" sldId="1942"/>
            <ac:spMk id="4" creationId="{20FD31B7-EDF8-70A1-E819-086B91F7B54B}"/>
          </ac:spMkLst>
        </pc:spChg>
        <pc:spChg chg="del">
          <ac:chgData name="Yoel Kortick" userId="167978f5-7f40-4909-85d5-d4149554ad4e" providerId="ADAL" clId="{EB5CFF90-8C79-42E4-9A23-2D3FA11D4D76}" dt="2023-07-02T11:48:32.754" v="7585" actId="478"/>
          <ac:spMkLst>
            <pc:docMk/>
            <pc:sldMk cId="3805672309" sldId="1942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8" creationId="{F2624AB1-90EC-BD70-274F-3A12D4F6CAEE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0" creationId="{941C3CD9-2956-A2E0-D99C-C3EF0B04D1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3" creationId="{1B6A3A8E-981A-96A3-9B15-B838F2F27A52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805672309" sldId="1942"/>
            <ac:spMk id="14" creationId="{B79EF9AD-8E05-24C9-1EE6-39C835B38FBC}"/>
          </ac:spMkLst>
        </pc:spChg>
        <pc:picChg chg="mod">
          <ac:chgData name="Yoel Kortick" userId="167978f5-7f40-4909-85d5-d4149554ad4e" providerId="ADAL" clId="{EB5CFF90-8C79-42E4-9A23-2D3FA11D4D76}" dt="2023-07-02T11:48:40.854" v="7607" actId="1037"/>
          <ac:picMkLst>
            <pc:docMk/>
            <pc:sldMk cId="3805672309" sldId="1942"/>
            <ac:picMk id="7" creationId="{3A4BCAEC-0691-FD2A-455F-7D5ADFA32E1F}"/>
          </ac:picMkLst>
        </pc:pic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9" creationId="{4BEF8FBB-2EED-FBB7-4C1D-7A9C98412FE4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1" creationId="{8F814C43-24D9-0DCD-4F5F-C33161EBDD0E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5" creationId="{DA4DED8D-69F4-CFE0-85AF-C7C21833FCCA}"/>
          </ac:cxnSpMkLst>
        </pc:cxnChg>
        <pc:cxnChg chg="mod">
          <ac:chgData name="Yoel Kortick" userId="167978f5-7f40-4909-85d5-d4149554ad4e" providerId="ADAL" clId="{EB5CFF90-8C79-42E4-9A23-2D3FA11D4D76}" dt="2023-07-02T11:48:40.854" v="7607" actId="1037"/>
          <ac:cxnSpMkLst>
            <pc:docMk/>
            <pc:sldMk cId="3805672309" sldId="1942"/>
            <ac:cxnSpMk id="16" creationId="{0D535573-0099-387C-308A-9661C5F65064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2T12:36:21.212" v="7897" actId="208"/>
        <pc:sldMkLst>
          <pc:docMk/>
          <pc:sldMk cId="1972707708" sldId="1943"/>
        </pc:sldMkLst>
        <pc:spChg chg="del">
          <ac:chgData name="Yoel Kortick" userId="167978f5-7f40-4909-85d5-d4149554ad4e" providerId="ADAL" clId="{EB5CFF90-8C79-42E4-9A23-2D3FA11D4D76}" dt="2023-07-02T12:30:35.678" v="7819" actId="478"/>
          <ac:spMkLst>
            <pc:docMk/>
            <pc:sldMk cId="1972707708" sldId="1943"/>
            <ac:spMk id="4" creationId="{9085B7CA-33AB-4DA6-90FB-979217770C2A}"/>
          </ac:spMkLst>
        </pc:spChg>
        <pc:spChg chg="add del mod">
          <ac:chgData name="Yoel Kortick" userId="167978f5-7f40-4909-85d5-d4149554ad4e" providerId="ADAL" clId="{EB5CFF90-8C79-42E4-9A23-2D3FA11D4D76}" dt="2023-07-02T12:30:39.146" v="7821" actId="478"/>
          <ac:spMkLst>
            <pc:docMk/>
            <pc:sldMk cId="1972707708" sldId="1943"/>
            <ac:spMk id="6" creationId="{81159873-B391-5570-41E3-7982D873954E}"/>
          </ac:spMkLst>
        </pc:spChg>
        <pc:spChg chg="add">
          <ac:chgData name="Yoel Kortick" userId="167978f5-7f40-4909-85d5-d4149554ad4e" providerId="ADAL" clId="{EB5CFF90-8C79-42E4-9A23-2D3FA11D4D76}" dt="2023-07-02T12:30:57.186" v="7827" actId="11529"/>
          <ac:spMkLst>
            <pc:docMk/>
            <pc:sldMk cId="1972707708" sldId="1943"/>
            <ac:spMk id="9" creationId="{79183975-B118-8D46-8E1B-1D07B1F155C9}"/>
          </ac:spMkLst>
        </pc:spChg>
        <pc:spChg chg="del mod">
          <ac:chgData name="Yoel Kortick" userId="167978f5-7f40-4909-85d5-d4149554ad4e" providerId="ADAL" clId="{EB5CFF90-8C79-42E4-9A23-2D3FA11D4D76}" dt="2023-07-02T12:30:37.899" v="7820" actId="478"/>
          <ac:spMkLst>
            <pc:docMk/>
            <pc:sldMk cId="1972707708" sldId="1943"/>
            <ac:spMk id="10" creationId="{98DA69F3-4FE6-4BEF-9E77-BC31ED2179FE}"/>
          </ac:spMkLst>
        </pc:spChg>
        <pc:spChg chg="mod">
          <ac:chgData name="Yoel Kortick" userId="167978f5-7f40-4909-85d5-d4149554ad4e" providerId="ADAL" clId="{EB5CFF90-8C79-42E4-9A23-2D3FA11D4D76}" dt="2023-07-02T12:31:29.546" v="7842" actId="1035"/>
          <ac:spMkLst>
            <pc:docMk/>
            <pc:sldMk cId="1972707708" sldId="1943"/>
            <ac:spMk id="11" creationId="{CCD72E07-1F10-4D98-B9AB-34B62821AE28}"/>
          </ac:spMkLst>
        </pc:spChg>
        <pc:spChg chg="mod">
          <ac:chgData name="Yoel Kortick" userId="167978f5-7f40-4909-85d5-d4149554ad4e" providerId="ADAL" clId="{EB5CFF90-8C79-42E4-9A23-2D3FA11D4D76}" dt="2023-07-02T12:35:57.126" v="7880" actId="1036"/>
          <ac:spMkLst>
            <pc:docMk/>
            <pc:sldMk cId="1972707708" sldId="1943"/>
            <ac:spMk id="12" creationId="{29A19D03-0EAB-433C-80A0-344AA69AEB18}"/>
          </ac:spMkLst>
        </pc:spChg>
        <pc:spChg chg="del">
          <ac:chgData name="Yoel Kortick" userId="167978f5-7f40-4909-85d5-d4149554ad4e" providerId="ADAL" clId="{EB5CFF90-8C79-42E4-9A23-2D3FA11D4D76}" dt="2023-07-02T12:36:15.382" v="7896" actId="478"/>
          <ac:spMkLst>
            <pc:docMk/>
            <pc:sldMk cId="1972707708" sldId="1943"/>
            <ac:spMk id="13" creationId="{4E778F6D-CA32-447A-9F7D-F9CDE21936E7}"/>
          </ac:spMkLst>
        </pc:spChg>
        <pc:spChg chg="mod">
          <ac:chgData name="Yoel Kortick" userId="167978f5-7f40-4909-85d5-d4149554ad4e" providerId="ADAL" clId="{EB5CFF90-8C79-42E4-9A23-2D3FA11D4D76}" dt="2023-07-02T12:31:34.450" v="7843" actId="207"/>
          <ac:spMkLst>
            <pc:docMk/>
            <pc:sldMk cId="1972707708" sldId="1943"/>
            <ac:spMk id="14" creationId="{7F6B719A-8116-4C17-A574-2C59F0486429}"/>
          </ac:spMkLst>
        </pc:spChg>
        <pc:spChg chg="mod">
          <ac:chgData name="Yoel Kortick" userId="167978f5-7f40-4909-85d5-d4149554ad4e" providerId="ADAL" clId="{EB5CFF90-8C79-42E4-9A23-2D3FA11D4D76}" dt="2023-07-02T12:35:43.132" v="7877" actId="207"/>
          <ac:spMkLst>
            <pc:docMk/>
            <pc:sldMk cId="1972707708" sldId="1943"/>
            <ac:spMk id="17" creationId="{C3E30D99-ADE1-45A3-A012-40D4B3801D41}"/>
          </ac:spMkLst>
        </pc:spChg>
        <pc:spChg chg="mod">
          <ac:chgData name="Yoel Kortick" userId="167978f5-7f40-4909-85d5-d4149554ad4e" providerId="ADAL" clId="{EB5CFF90-8C79-42E4-9A23-2D3FA11D4D76}" dt="2023-07-02T12:36:13.229" v="7895" actId="207"/>
          <ac:spMkLst>
            <pc:docMk/>
            <pc:sldMk cId="1972707708" sldId="1943"/>
            <ac:spMk id="19" creationId="{B033EACE-E8B2-43EB-BA10-A0CBD25D66DB}"/>
          </ac:spMkLst>
        </pc:spChg>
        <pc:spChg chg="add mod">
          <ac:chgData name="Yoel Kortick" userId="167978f5-7f40-4909-85d5-d4149554ad4e" providerId="ADAL" clId="{EB5CFF90-8C79-42E4-9A23-2D3FA11D4D76}" dt="2023-07-02T12:36:06.166" v="7893" actId="1036"/>
          <ac:spMkLst>
            <pc:docMk/>
            <pc:sldMk cId="1972707708" sldId="1943"/>
            <ac:spMk id="21" creationId="{A35C4E98-3344-ECE6-1E76-9D1997ED16CE}"/>
          </ac:spMkLst>
        </pc:spChg>
        <pc:picChg chg="add mod ord">
          <ac:chgData name="Yoel Kortick" userId="167978f5-7f40-4909-85d5-d4149554ad4e" providerId="ADAL" clId="{EB5CFF90-8C79-42E4-9A23-2D3FA11D4D76}" dt="2023-07-02T12:36:21.212" v="7897" actId="208"/>
          <ac:picMkLst>
            <pc:docMk/>
            <pc:sldMk cId="1972707708" sldId="1943"/>
            <ac:picMk id="8" creationId="{499B74D0-6AC9-4A79-4173-1BC83FB291FB}"/>
          </ac:picMkLst>
        </pc:picChg>
        <pc:cxnChg chg="mod">
          <ac:chgData name="Yoel Kortick" userId="167978f5-7f40-4909-85d5-d4149554ad4e" providerId="ADAL" clId="{EB5CFF90-8C79-42E4-9A23-2D3FA11D4D76}" dt="2023-07-02T12:31:29.546" v="7842" actId="1035"/>
          <ac:cxnSpMkLst>
            <pc:docMk/>
            <pc:sldMk cId="1972707708" sldId="1943"/>
            <ac:cxnSpMk id="16" creationId="{8E2CC69F-9C32-4F62-B53F-FB2AFF38A43D}"/>
          </ac:cxnSpMkLst>
        </pc:cxnChg>
        <pc:cxnChg chg="mod">
          <ac:chgData name="Yoel Kortick" userId="167978f5-7f40-4909-85d5-d4149554ad4e" providerId="ADAL" clId="{EB5CFF90-8C79-42E4-9A23-2D3FA11D4D76}" dt="2023-07-02T12:35:39.008" v="7875" actId="14100"/>
          <ac:cxnSpMkLst>
            <pc:docMk/>
            <pc:sldMk cId="1972707708" sldId="1943"/>
            <ac:cxnSpMk id="18" creationId="{8F108DDF-7977-4089-B972-DE00C75C88F5}"/>
          </ac:cxnSpMkLst>
        </pc:cxnChg>
        <pc:cxnChg chg="mod">
          <ac:chgData name="Yoel Kortick" userId="167978f5-7f40-4909-85d5-d4149554ad4e" providerId="ADAL" clId="{EB5CFF90-8C79-42E4-9A23-2D3FA11D4D76}" dt="2023-07-02T12:36:10.673" v="7894" actId="14100"/>
          <ac:cxnSpMkLst>
            <pc:docMk/>
            <pc:sldMk cId="1972707708" sldId="1943"/>
            <ac:cxnSpMk id="20" creationId="{22FE098B-3E7F-4EBB-AE29-DFF994569AAE}"/>
          </ac:cxnSpMkLst>
        </pc:cxnChg>
      </pc:sldChg>
      <pc:sldChg chg="modSp add mod">
        <pc:chgData name="Yoel Kortick" userId="167978f5-7f40-4909-85d5-d4149554ad4e" providerId="ADAL" clId="{EB5CFF90-8C79-42E4-9A23-2D3FA11D4D76}" dt="2023-07-03T10:41:18.309" v="10113"/>
        <pc:sldMkLst>
          <pc:docMk/>
          <pc:sldMk cId="1904487054" sldId="1944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904487054" sldId="1944"/>
            <ac:spMk id="3" creationId="{440E2C51-CB70-4EE1-8E6B-DADCB74DEC44}"/>
          </ac:spMkLst>
        </pc:spChg>
      </pc:sldChg>
      <pc:sldChg chg="add del">
        <pc:chgData name="Yoel Kortick" userId="167978f5-7f40-4909-85d5-d4149554ad4e" providerId="ADAL" clId="{EB5CFF90-8C79-42E4-9A23-2D3FA11D4D76}" dt="2023-07-02T12:36:35.771" v="7898" actId="47"/>
        <pc:sldMkLst>
          <pc:docMk/>
          <pc:sldMk cId="3383758911" sldId="1944"/>
        </pc:sldMkLst>
      </pc:sldChg>
      <pc:sldChg chg="delSp modSp add mod">
        <pc:chgData name="Yoel Kortick" userId="167978f5-7f40-4909-85d5-d4149554ad4e" providerId="ADAL" clId="{EB5CFF90-8C79-42E4-9A23-2D3FA11D4D76}" dt="2023-07-03T10:41:18.309" v="10113"/>
        <pc:sldMkLst>
          <pc:docMk/>
          <pc:sldMk cId="3378127230" sldId="1945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378127230" sldId="194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4:11:49.985" v="10005" actId="33524"/>
          <ac:spMkLst>
            <pc:docMk/>
            <pc:sldMk cId="3378127230" sldId="1945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23:51.064" v="8127" actId="478"/>
          <ac:spMkLst>
            <pc:docMk/>
            <pc:sldMk cId="3378127230" sldId="1945"/>
            <ac:spMk id="7" creationId="{0759F23A-9E41-4CD8-81AE-31BA6D2CEA2A}"/>
          </ac:spMkLst>
        </pc:spChg>
        <pc:spChg chg="del">
          <ac:chgData name="Yoel Kortick" userId="167978f5-7f40-4909-85d5-d4149554ad4e" providerId="ADAL" clId="{EB5CFF90-8C79-42E4-9A23-2D3FA11D4D76}" dt="2023-07-02T13:23:45.753" v="8125" actId="478"/>
          <ac:spMkLst>
            <pc:docMk/>
            <pc:sldMk cId="3378127230" sldId="1945"/>
            <ac:spMk id="8" creationId="{91795C01-87F8-3FCF-B9DF-BA055856D4B3}"/>
          </ac:spMkLst>
        </pc:spChg>
        <pc:picChg chg="del">
          <ac:chgData name="Yoel Kortick" userId="167978f5-7f40-4909-85d5-d4149554ad4e" providerId="ADAL" clId="{EB5CFF90-8C79-42E4-9A23-2D3FA11D4D76}" dt="2023-07-02T13:23:49.608" v="8126" actId="478"/>
          <ac:picMkLst>
            <pc:docMk/>
            <pc:sldMk cId="3378127230" sldId="1945"/>
            <ac:picMk id="4" creationId="{1D984724-E283-4A5B-BF57-774170CDBF8C}"/>
          </ac:picMkLst>
        </pc:pic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944973780" sldId="1946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944973780" sldId="1946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29:30.006" v="8570" actId="27636"/>
          <ac:spMkLst>
            <pc:docMk/>
            <pc:sldMk cId="3944973780" sldId="1946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29:43.855" v="8573" actId="11529"/>
          <ac:spMkLst>
            <pc:docMk/>
            <pc:sldMk cId="3944973780" sldId="1946"/>
            <ac:spMk id="7" creationId="{5B278F19-9FBA-51E8-AA04-4D984BDA4033}"/>
          </ac:spMkLst>
        </pc:spChg>
        <pc:spChg chg="add mod">
          <ac:chgData name="Yoel Kortick" userId="167978f5-7f40-4909-85d5-d4149554ad4e" providerId="ADAL" clId="{EB5CFF90-8C79-42E4-9A23-2D3FA11D4D76}" dt="2023-07-02T13:29:51.223" v="8598" actId="1037"/>
          <ac:spMkLst>
            <pc:docMk/>
            <pc:sldMk cId="3944973780" sldId="1946"/>
            <ac:spMk id="8" creationId="{586B8B4E-2AC3-7759-521F-1B39D378160E}"/>
          </ac:spMkLst>
        </pc:spChg>
        <pc:spChg chg="add mod">
          <ac:chgData name="Yoel Kortick" userId="167978f5-7f40-4909-85d5-d4149554ad4e" providerId="ADAL" clId="{EB5CFF90-8C79-42E4-9A23-2D3FA11D4D76}" dt="2023-07-02T13:30:01.385" v="8689" actId="1037"/>
          <ac:spMkLst>
            <pc:docMk/>
            <pc:sldMk cId="3944973780" sldId="1946"/>
            <ac:spMk id="9" creationId="{BCB0EF4A-002C-FB59-9CA8-9AD5706543B2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44973780" sldId="1946"/>
            <ac:spMk id="10" creationId="{9040F4DD-450D-C3E7-8DA3-FC1FBB314719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944973780" sldId="1946"/>
            <ac:spMk id="18" creationId="{F1A6CD5F-76C8-63BE-A215-492DB3928E9F}"/>
          </ac:spMkLst>
        </pc:spChg>
        <pc:spChg chg="add mod">
          <ac:chgData name="Yoel Kortick" userId="167978f5-7f40-4909-85d5-d4149554ad4e" providerId="ADAL" clId="{EB5CFF90-8C79-42E4-9A23-2D3FA11D4D76}" dt="2023-07-02T13:31:50.486" v="8821" actId="571"/>
          <ac:spMkLst>
            <pc:docMk/>
            <pc:sldMk cId="3944973780" sldId="1946"/>
            <ac:spMk id="25" creationId="{9EEE29C0-E642-117D-E6CE-852B884543E1}"/>
          </ac:spMkLst>
        </pc:spChg>
        <pc:picChg chg="add mod">
          <ac:chgData name="Yoel Kortick" userId="167978f5-7f40-4909-85d5-d4149554ad4e" providerId="ADAL" clId="{EB5CFF90-8C79-42E4-9A23-2D3FA11D4D76}" dt="2023-07-02T13:29:35.804" v="8572" actId="208"/>
          <ac:picMkLst>
            <pc:docMk/>
            <pc:sldMk cId="3944973780" sldId="1946"/>
            <ac:picMk id="4" creationId="{B267C1B3-288F-C67C-DF69-DB6A694A2701}"/>
          </ac:picMkLst>
        </pc:picChg>
        <pc:cxnChg chg="add mod">
          <ac:chgData name="Yoel Kortick" userId="167978f5-7f40-4909-85d5-d4149554ad4e" providerId="ADAL" clId="{EB5CFF90-8C79-42E4-9A23-2D3FA11D4D76}" dt="2023-07-02T13:30:46.295" v="8756" actId="208"/>
          <ac:cxnSpMkLst>
            <pc:docMk/>
            <pc:sldMk cId="3944973780" sldId="1946"/>
            <ac:cxnSpMk id="12" creationId="{2A3E06CA-3660-8966-98C9-79BB0D287CDC}"/>
          </ac:cxnSpMkLst>
        </pc:cxnChg>
        <pc:cxnChg chg="add mod">
          <ac:chgData name="Yoel Kortick" userId="167978f5-7f40-4909-85d5-d4149554ad4e" providerId="ADAL" clId="{EB5CFF90-8C79-42E4-9A23-2D3FA11D4D76}" dt="2023-07-02T13:30:54.405" v="8759" actId="14100"/>
          <ac:cxnSpMkLst>
            <pc:docMk/>
            <pc:sldMk cId="3944973780" sldId="1946"/>
            <ac:cxnSpMk id="13" creationId="{74D2D9FC-761F-4700-3E4D-FA2BDDE54FDE}"/>
          </ac:cxnSpMkLst>
        </pc:cxnChg>
        <pc:cxnChg chg="add mod">
          <ac:chgData name="Yoel Kortick" userId="167978f5-7f40-4909-85d5-d4149554ad4e" providerId="ADAL" clId="{EB5CFF90-8C79-42E4-9A23-2D3FA11D4D76}" dt="2023-07-02T13:30:59.583" v="8761" actId="14100"/>
          <ac:cxnSpMkLst>
            <pc:docMk/>
            <pc:sldMk cId="3944973780" sldId="1946"/>
            <ac:cxnSpMk id="16" creationId="{36ECC4F6-C291-99DB-FD75-97A7885B0468}"/>
          </ac:cxnSpMkLst>
        </pc:cxnChg>
        <pc:cxnChg chg="add mod">
          <ac:chgData name="Yoel Kortick" userId="167978f5-7f40-4909-85d5-d4149554ad4e" providerId="ADAL" clId="{EB5CFF90-8C79-42E4-9A23-2D3FA11D4D76}" dt="2023-07-02T13:31:34.181" v="8817" actId="14100"/>
          <ac:cxnSpMkLst>
            <pc:docMk/>
            <pc:sldMk cId="3944973780" sldId="1946"/>
            <ac:cxnSpMk id="19" creationId="{96359BF6-AF4A-F154-F143-09FC8A146E20}"/>
          </ac:cxnSpMkLst>
        </pc:cxnChg>
        <pc:cxnChg chg="add mod">
          <ac:chgData name="Yoel Kortick" userId="167978f5-7f40-4909-85d5-d4149554ad4e" providerId="ADAL" clId="{EB5CFF90-8C79-42E4-9A23-2D3FA11D4D76}" dt="2023-07-02T13:31:45.459" v="8820"/>
          <ac:cxnSpMkLst>
            <pc:docMk/>
            <pc:sldMk cId="3944973780" sldId="1946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029525772" sldId="1947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029525772" sldId="194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29525772" sldId="1947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33:18.929" v="8946" actId="478"/>
          <ac:spMkLst>
            <pc:docMk/>
            <pc:sldMk cId="1029525772" sldId="1947"/>
            <ac:spMk id="7" creationId="{5B278F19-9FBA-51E8-AA04-4D984BDA4033}"/>
          </ac:spMkLst>
        </pc:spChg>
        <pc:spChg chg="del">
          <ac:chgData name="Yoel Kortick" userId="167978f5-7f40-4909-85d5-d4149554ad4e" providerId="ADAL" clId="{EB5CFF90-8C79-42E4-9A23-2D3FA11D4D76}" dt="2023-07-02T13:33:18.148" v="8945" actId="478"/>
          <ac:spMkLst>
            <pc:docMk/>
            <pc:sldMk cId="1029525772" sldId="1947"/>
            <ac:spMk id="8" creationId="{586B8B4E-2AC3-7759-521F-1B39D378160E}"/>
          </ac:spMkLst>
        </pc:spChg>
        <pc:spChg chg="del">
          <ac:chgData name="Yoel Kortick" userId="167978f5-7f40-4909-85d5-d4149554ad4e" providerId="ADAL" clId="{EB5CFF90-8C79-42E4-9A23-2D3FA11D4D76}" dt="2023-07-02T13:33:14.941" v="8943" actId="478"/>
          <ac:spMkLst>
            <pc:docMk/>
            <pc:sldMk cId="1029525772" sldId="1947"/>
            <ac:spMk id="9" creationId="{BCB0EF4A-002C-FB59-9CA8-9AD5706543B2}"/>
          </ac:spMkLst>
        </pc:spChg>
        <pc:spChg chg="del mod">
          <ac:chgData name="Yoel Kortick" userId="167978f5-7f40-4909-85d5-d4149554ad4e" providerId="ADAL" clId="{EB5CFF90-8C79-42E4-9A23-2D3FA11D4D76}" dt="2023-07-02T13:43:22.116" v="9438" actId="478"/>
          <ac:spMkLst>
            <pc:docMk/>
            <pc:sldMk cId="1029525772" sldId="1947"/>
            <ac:spMk id="10" creationId="{9040F4DD-450D-C3E7-8DA3-FC1FBB314719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29525772" sldId="1947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2T13:44:04.890" v="9584" actId="1035"/>
          <ac:spMkLst>
            <pc:docMk/>
            <pc:sldMk cId="1029525772" sldId="1947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2T13:32:34.796" v="8823" actId="478"/>
          <ac:picMkLst>
            <pc:docMk/>
            <pc:sldMk cId="1029525772" sldId="1947"/>
            <ac:picMk id="4" creationId="{B267C1B3-288F-C67C-DF69-DB6A694A2701}"/>
          </ac:picMkLst>
        </pc:picChg>
        <pc:picChg chg="add del mod ord">
          <ac:chgData name="Yoel Kortick" userId="167978f5-7f40-4909-85d5-d4149554ad4e" providerId="ADAL" clId="{EB5CFF90-8C79-42E4-9A23-2D3FA11D4D76}" dt="2023-07-02T13:43:20.677" v="9437" actId="478"/>
          <ac:picMkLst>
            <pc:docMk/>
            <pc:sldMk cId="1029525772" sldId="1947"/>
            <ac:picMk id="11" creationId="{92284ABF-A0EC-AF6F-A6E8-AD6388AAB73B}"/>
          </ac:picMkLst>
        </pc:picChg>
        <pc:picChg chg="add mod ord">
          <ac:chgData name="Yoel Kortick" userId="167978f5-7f40-4909-85d5-d4149554ad4e" providerId="ADAL" clId="{EB5CFF90-8C79-42E4-9A23-2D3FA11D4D76}" dt="2023-07-02T13:44:47.911" v="9659" actId="208"/>
          <ac:picMkLst>
            <pc:docMk/>
            <pc:sldMk cId="1029525772" sldId="1947"/>
            <ac:picMk id="21" creationId="{95DBF6D3-1DE0-54F1-ED76-E4A3B7B5994B}"/>
          </ac:picMkLst>
        </pc:picChg>
        <pc:cxnChg chg="del">
          <ac:chgData name="Yoel Kortick" userId="167978f5-7f40-4909-85d5-d4149554ad4e" providerId="ADAL" clId="{EB5CFF90-8C79-42E4-9A23-2D3FA11D4D76}" dt="2023-07-02T13:33:19.646" v="8947" actId="478"/>
          <ac:cxnSpMkLst>
            <pc:docMk/>
            <pc:sldMk cId="1029525772" sldId="1947"/>
            <ac:cxnSpMk id="12" creationId="{2A3E06CA-3660-8966-98C9-79BB0D287CDC}"/>
          </ac:cxnSpMkLst>
        </pc:cxnChg>
        <pc:cxnChg chg="del">
          <ac:chgData name="Yoel Kortick" userId="167978f5-7f40-4909-85d5-d4149554ad4e" providerId="ADAL" clId="{EB5CFF90-8C79-42E4-9A23-2D3FA11D4D76}" dt="2023-07-02T13:33:17.272" v="8944" actId="478"/>
          <ac:cxnSpMkLst>
            <pc:docMk/>
            <pc:sldMk cId="1029525772" sldId="1947"/>
            <ac:cxnSpMk id="13" creationId="{74D2D9FC-761F-4700-3E4D-FA2BDDE54FDE}"/>
          </ac:cxnSpMkLst>
        </pc:cxnChg>
        <pc:cxnChg chg="del mod">
          <ac:chgData name="Yoel Kortick" userId="167978f5-7f40-4909-85d5-d4149554ad4e" providerId="ADAL" clId="{EB5CFF90-8C79-42E4-9A23-2D3FA11D4D76}" dt="2023-07-02T13:43:23.330" v="9439" actId="478"/>
          <ac:cxnSpMkLst>
            <pc:docMk/>
            <pc:sldMk cId="1029525772" sldId="1947"/>
            <ac:cxnSpMk id="16" creationId="{36ECC4F6-C291-99DB-FD75-97A7885B0468}"/>
          </ac:cxnSpMkLst>
        </pc:cxnChg>
        <pc:cxnChg chg="del mod">
          <ac:chgData name="Yoel Kortick" userId="167978f5-7f40-4909-85d5-d4149554ad4e" providerId="ADAL" clId="{EB5CFF90-8C79-42E4-9A23-2D3FA11D4D76}" dt="2023-07-02T13:44:34.596" v="9654" actId="478"/>
          <ac:cxnSpMkLst>
            <pc:docMk/>
            <pc:sldMk cId="1029525772" sldId="1947"/>
            <ac:cxnSpMk id="19" creationId="{96359BF6-AF4A-F154-F143-09FC8A146E20}"/>
          </ac:cxnSpMkLst>
        </pc:cxnChg>
        <pc:cxnChg chg="del mod">
          <ac:chgData name="Yoel Kortick" userId="167978f5-7f40-4909-85d5-d4149554ad4e" providerId="ADAL" clId="{EB5CFF90-8C79-42E4-9A23-2D3FA11D4D76}" dt="2023-07-02T13:44:35.617" v="9655" actId="478"/>
          <ac:cxnSpMkLst>
            <pc:docMk/>
            <pc:sldMk cId="1029525772" sldId="1947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801114568" sldId="1948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801114568" sldId="194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37:15.400" v="9023" actId="1035"/>
          <ac:spMkLst>
            <pc:docMk/>
            <pc:sldMk cId="801114568" sldId="194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35:44.853" v="8967" actId="478"/>
          <ac:spMkLst>
            <pc:docMk/>
            <pc:sldMk cId="801114568" sldId="1948"/>
            <ac:spMk id="10" creationId="{9040F4DD-450D-C3E7-8DA3-FC1FBB314719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01114568" sldId="1948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2T13:37:10.850" v="9019" actId="1036"/>
          <ac:spMkLst>
            <pc:docMk/>
            <pc:sldMk cId="801114568" sldId="1948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2T14:12:26.967" v="10006" actId="208"/>
          <ac:picMkLst>
            <pc:docMk/>
            <pc:sldMk cId="801114568" sldId="1948"/>
            <ac:picMk id="4" creationId="{F48B6767-F718-C755-D25C-BB9B171EF68E}"/>
          </ac:picMkLst>
        </pc:picChg>
        <pc:picChg chg="del">
          <ac:chgData name="Yoel Kortick" userId="167978f5-7f40-4909-85d5-d4149554ad4e" providerId="ADAL" clId="{EB5CFF90-8C79-42E4-9A23-2D3FA11D4D76}" dt="2023-07-02T13:35:40.114" v="8965" actId="478"/>
          <ac:picMkLst>
            <pc:docMk/>
            <pc:sldMk cId="801114568" sldId="1948"/>
            <ac:picMk id="11" creationId="{92284ABF-A0EC-AF6F-A6E8-AD6388AAB73B}"/>
          </ac:picMkLst>
        </pc:picChg>
        <pc:cxnChg chg="del">
          <ac:chgData name="Yoel Kortick" userId="167978f5-7f40-4909-85d5-d4149554ad4e" providerId="ADAL" clId="{EB5CFF90-8C79-42E4-9A23-2D3FA11D4D76}" dt="2023-07-02T13:35:49.075" v="8969" actId="478"/>
          <ac:cxnSpMkLst>
            <pc:docMk/>
            <pc:sldMk cId="801114568" sldId="1948"/>
            <ac:cxnSpMk id="16" creationId="{36ECC4F6-C291-99DB-FD75-97A7885B0468}"/>
          </ac:cxnSpMkLst>
        </pc:cxnChg>
        <pc:cxnChg chg="mod">
          <ac:chgData name="Yoel Kortick" userId="167978f5-7f40-4909-85d5-d4149554ad4e" providerId="ADAL" clId="{EB5CFF90-8C79-42E4-9A23-2D3FA11D4D76}" dt="2023-07-02T13:37:10.850" v="9019" actId="1036"/>
          <ac:cxnSpMkLst>
            <pc:docMk/>
            <pc:sldMk cId="801114568" sldId="1948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2T13:36:29.446" v="9015" actId="478"/>
          <ac:cxnSpMkLst>
            <pc:docMk/>
            <pc:sldMk cId="801114568" sldId="1948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202183497" sldId="1949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202183497" sldId="194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202183497" sldId="1949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38:16.190" v="9135" actId="11529"/>
          <ac:spMkLst>
            <pc:docMk/>
            <pc:sldMk cId="1202183497" sldId="1949"/>
            <ac:spMk id="8" creationId="{A7A07B10-FB2E-E731-1C7D-6E5D8B17DC4B}"/>
          </ac:spMkLst>
        </pc:spChg>
        <pc:spChg chg="del">
          <ac:chgData name="Yoel Kortick" userId="167978f5-7f40-4909-85d5-d4149554ad4e" providerId="ADAL" clId="{EB5CFF90-8C79-42E4-9A23-2D3FA11D4D76}" dt="2023-07-02T13:37:27.919" v="9025" actId="478"/>
          <ac:spMkLst>
            <pc:docMk/>
            <pc:sldMk cId="1202183497" sldId="1949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2T13:37:27.919" v="9025" actId="478"/>
          <ac:spMkLst>
            <pc:docMk/>
            <pc:sldMk cId="1202183497" sldId="1949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2T13:37:27.919" v="9025" actId="478"/>
          <ac:picMkLst>
            <pc:docMk/>
            <pc:sldMk cId="1202183497" sldId="1949"/>
            <ac:picMk id="4" creationId="{F48B6767-F718-C755-D25C-BB9B171EF68E}"/>
          </ac:picMkLst>
        </pc:picChg>
        <pc:picChg chg="add mod">
          <ac:chgData name="Yoel Kortick" userId="167978f5-7f40-4909-85d5-d4149554ad4e" providerId="ADAL" clId="{EB5CFF90-8C79-42E4-9A23-2D3FA11D4D76}" dt="2023-07-02T13:37:46.856" v="9065" actId="1076"/>
          <ac:picMkLst>
            <pc:docMk/>
            <pc:sldMk cId="1202183497" sldId="1949"/>
            <ac:picMk id="7" creationId="{BAB7D4EB-1D3C-FB4A-74A8-65AC70594FC6}"/>
          </ac:picMkLst>
        </pc:picChg>
        <pc:cxnChg chg="del">
          <ac:chgData name="Yoel Kortick" userId="167978f5-7f40-4909-85d5-d4149554ad4e" providerId="ADAL" clId="{EB5CFF90-8C79-42E4-9A23-2D3FA11D4D76}" dt="2023-07-02T13:37:27.919" v="9025" actId="478"/>
          <ac:cxnSpMkLst>
            <pc:docMk/>
            <pc:sldMk cId="1202183497" sldId="1949"/>
            <ac:cxnSpMk id="19" creationId="{96359BF6-AF4A-F154-F143-09FC8A146E20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0:41:18.309" v="10113"/>
        <pc:sldMkLst>
          <pc:docMk/>
          <pc:sldMk cId="4126742501" sldId="1950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4126742501" sldId="195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39:27.447" v="9233" actId="20577"/>
          <ac:spMkLst>
            <pc:docMk/>
            <pc:sldMk cId="4126742501" sldId="1950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3:39:39.037" v="9241" actId="1035"/>
          <ac:spMkLst>
            <pc:docMk/>
            <pc:sldMk cId="4126742501" sldId="1950"/>
            <ac:spMk id="9" creationId="{F584CD6D-9A2C-030D-F541-200757FE8A11}"/>
          </ac:spMkLst>
        </pc:spChg>
        <pc:spChg chg="add">
          <ac:chgData name="Yoel Kortick" userId="167978f5-7f40-4909-85d5-d4149554ad4e" providerId="ADAL" clId="{EB5CFF90-8C79-42E4-9A23-2D3FA11D4D76}" dt="2023-07-02T13:39:43.624" v="9242" actId="11529"/>
          <ac:spMkLst>
            <pc:docMk/>
            <pc:sldMk cId="4126742501" sldId="1950"/>
            <ac:spMk id="10" creationId="{8B017C36-83E8-CF6F-1811-79298DBE712B}"/>
          </ac:spMkLst>
        </pc:spChg>
        <pc:picChg chg="add mod">
          <ac:chgData name="Yoel Kortick" userId="167978f5-7f40-4909-85d5-d4149554ad4e" providerId="ADAL" clId="{EB5CFF90-8C79-42E4-9A23-2D3FA11D4D76}" dt="2023-07-02T13:39:29.920" v="9234" actId="208"/>
          <ac:picMkLst>
            <pc:docMk/>
            <pc:sldMk cId="4126742501" sldId="1950"/>
            <ac:picMk id="4" creationId="{38E95F75-5097-A645-86D0-52875F5645FC}"/>
          </ac:picMkLst>
        </pc:picChg>
        <pc:picChg chg="del">
          <ac:chgData name="Yoel Kortick" userId="167978f5-7f40-4909-85d5-d4149554ad4e" providerId="ADAL" clId="{EB5CFF90-8C79-42E4-9A23-2D3FA11D4D76}" dt="2023-07-02T13:39:04.550" v="9137" actId="478"/>
          <ac:picMkLst>
            <pc:docMk/>
            <pc:sldMk cId="4126742501" sldId="1950"/>
            <ac:picMk id="7" creationId="{BAB7D4EB-1D3C-FB4A-74A8-65AC70594FC6}"/>
          </ac:picMkLst>
        </pc:picChg>
        <pc:picChg chg="add del">
          <ac:chgData name="Yoel Kortick" userId="167978f5-7f40-4909-85d5-d4149554ad4e" providerId="ADAL" clId="{EB5CFF90-8C79-42E4-9A23-2D3FA11D4D76}" dt="2023-07-02T13:40:16.825" v="9244" actId="22"/>
          <ac:picMkLst>
            <pc:docMk/>
            <pc:sldMk cId="4126742501" sldId="1950"/>
            <ac:picMk id="12" creationId="{17C98FF9-F717-8F26-8E48-F7B2B8043648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281766744" sldId="1951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281766744" sldId="195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281766744" sldId="1951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2T13:41:25.986" v="9433" actId="14100"/>
          <ac:spMkLst>
            <pc:docMk/>
            <pc:sldMk cId="3281766744" sldId="1951"/>
            <ac:spMk id="8" creationId="{A7A07B10-FB2E-E731-1C7D-6E5D8B17DC4B}"/>
          </ac:spMkLst>
        </pc:spChg>
        <pc:spChg chg="del">
          <ac:chgData name="Yoel Kortick" userId="167978f5-7f40-4909-85d5-d4149554ad4e" providerId="ADAL" clId="{EB5CFF90-8C79-42E4-9A23-2D3FA11D4D76}" dt="2023-07-02T13:41:28.959" v="9434" actId="478"/>
          <ac:spMkLst>
            <pc:docMk/>
            <pc:sldMk cId="3281766744" sldId="1951"/>
            <ac:spMk id="9" creationId="{F584CD6D-9A2C-030D-F541-200757FE8A11}"/>
          </ac:spMkLst>
        </pc:spChg>
        <pc:spChg chg="del">
          <ac:chgData name="Yoel Kortick" userId="167978f5-7f40-4909-85d5-d4149554ad4e" providerId="ADAL" clId="{EB5CFF90-8C79-42E4-9A23-2D3FA11D4D76}" dt="2023-07-02T13:41:30.145" v="9435" actId="478"/>
          <ac:spMkLst>
            <pc:docMk/>
            <pc:sldMk cId="3281766744" sldId="1951"/>
            <ac:spMk id="10" creationId="{8B017C36-83E8-CF6F-1811-79298DBE712B}"/>
          </ac:spMkLst>
        </pc:spChg>
        <pc:picChg chg="del">
          <ac:chgData name="Yoel Kortick" userId="167978f5-7f40-4909-85d5-d4149554ad4e" providerId="ADAL" clId="{EB5CFF90-8C79-42E4-9A23-2D3FA11D4D76}" dt="2023-07-02T13:41:12.661" v="9421" actId="478"/>
          <ac:picMkLst>
            <pc:docMk/>
            <pc:sldMk cId="3281766744" sldId="1951"/>
            <ac:picMk id="4" creationId="{38E95F75-5097-A645-86D0-52875F5645FC}"/>
          </ac:picMkLst>
        </pc:picChg>
        <pc:picChg chg="add mod ord">
          <ac:chgData name="Yoel Kortick" userId="167978f5-7f40-4909-85d5-d4149554ad4e" providerId="ADAL" clId="{EB5CFF90-8C79-42E4-9A23-2D3FA11D4D76}" dt="2023-07-02T13:41:19.080" v="9431" actId="167"/>
          <ac:picMkLst>
            <pc:docMk/>
            <pc:sldMk cId="3281766744" sldId="1951"/>
            <ac:picMk id="7" creationId="{67478EAC-B022-C3B0-2DCB-C1F123FE4195}"/>
          </ac:picMkLst>
        </pc:picChg>
        <pc:cxnChg chg="add mod">
          <ac:chgData name="Yoel Kortick" userId="167978f5-7f40-4909-85d5-d4149554ad4e" providerId="ADAL" clId="{EB5CFF90-8C79-42E4-9A23-2D3FA11D4D76}" dt="2023-07-02T13:48:55.466" v="9755" actId="208"/>
          <ac:cxnSpMkLst>
            <pc:docMk/>
            <pc:sldMk cId="3281766744" sldId="1951"/>
            <ac:cxnSpMk id="12" creationId="{22371792-23ED-1345-62EE-E81D17D7E9CA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145693962" sldId="1952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1145693962" sldId="195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145693962" sldId="1952"/>
            <ac:spMk id="18" creationId="{F1A6CD5F-76C8-63BE-A215-492DB3928E9F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453237443" sldId="1953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453237443" sldId="195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3237443" sldId="1953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2T13:47:53.951" v="9747" actId="11529"/>
          <ac:spMkLst>
            <pc:docMk/>
            <pc:sldMk cId="3453237443" sldId="1953"/>
            <ac:spMk id="7" creationId="{AE884B05-F64A-F585-2675-2DB8FE699D0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53237443" sldId="1953"/>
            <ac:spMk id="18" creationId="{F1A6CD5F-76C8-63BE-A215-492DB3928E9F}"/>
          </ac:spMkLst>
        </pc:spChg>
        <pc:picChg chg="add mod">
          <ac:chgData name="Yoel Kortick" userId="167978f5-7f40-4909-85d5-d4149554ad4e" providerId="ADAL" clId="{EB5CFF90-8C79-42E4-9A23-2D3FA11D4D76}" dt="2023-07-02T13:47:44.294" v="9746" actId="208"/>
          <ac:picMkLst>
            <pc:docMk/>
            <pc:sldMk cId="3453237443" sldId="1953"/>
            <ac:picMk id="4" creationId="{984964A6-6395-F8A7-82E0-E19F7D78D40F}"/>
          </ac:picMkLst>
        </pc:picChg>
        <pc:picChg chg="del">
          <ac:chgData name="Yoel Kortick" userId="167978f5-7f40-4909-85d5-d4149554ad4e" providerId="ADAL" clId="{EB5CFF90-8C79-42E4-9A23-2D3FA11D4D76}" dt="2023-07-02T13:46:52.564" v="9661" actId="478"/>
          <ac:picMkLst>
            <pc:docMk/>
            <pc:sldMk cId="3453237443" sldId="1953"/>
            <ac:picMk id="21" creationId="{95DBF6D3-1DE0-54F1-ED76-E4A3B7B5994B}"/>
          </ac:picMkLst>
        </pc:picChg>
        <pc:cxnChg chg="add mod">
          <ac:chgData name="Yoel Kortick" userId="167978f5-7f40-4909-85d5-d4149554ad4e" providerId="ADAL" clId="{EB5CFF90-8C79-42E4-9A23-2D3FA11D4D76}" dt="2023-07-02T13:48:06.125" v="9750" actId="1582"/>
          <ac:cxnSpMkLst>
            <pc:docMk/>
            <pc:sldMk cId="3453237443" sldId="1953"/>
            <ac:cxnSpMk id="9" creationId="{796709BF-DC5E-2F52-822C-8DE37FD6FA5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75201690" sldId="1954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3575201690" sldId="195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575201690" sldId="1954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2T13:50:13.782" v="9770" actId="478"/>
          <ac:spMkLst>
            <pc:docMk/>
            <pc:sldMk cId="3575201690" sldId="1954"/>
            <ac:spMk id="8" creationId="{A7A07B10-FB2E-E731-1C7D-6E5D8B17DC4B}"/>
          </ac:spMkLst>
        </pc:spChg>
        <pc:spChg chg="add">
          <ac:chgData name="Yoel Kortick" userId="167978f5-7f40-4909-85d5-d4149554ad4e" providerId="ADAL" clId="{EB5CFF90-8C79-42E4-9A23-2D3FA11D4D76}" dt="2023-07-02T13:50:06.985" v="9767" actId="11529"/>
          <ac:spMkLst>
            <pc:docMk/>
            <pc:sldMk cId="3575201690" sldId="1954"/>
            <ac:spMk id="9" creationId="{7379DCA4-8EEF-2421-16D6-9378143997C3}"/>
          </ac:spMkLst>
        </pc:spChg>
        <pc:picChg chg="add mod ord">
          <ac:chgData name="Yoel Kortick" userId="167978f5-7f40-4909-85d5-d4149554ad4e" providerId="ADAL" clId="{EB5CFF90-8C79-42E4-9A23-2D3FA11D4D76}" dt="2023-07-02T13:50:08.637" v="9768" actId="167"/>
          <ac:picMkLst>
            <pc:docMk/>
            <pc:sldMk cId="3575201690" sldId="1954"/>
            <ac:picMk id="4" creationId="{5EEEF166-BABF-AE60-0D19-51E359BE9D24}"/>
          </ac:picMkLst>
        </pc:picChg>
        <pc:picChg chg="del">
          <ac:chgData name="Yoel Kortick" userId="167978f5-7f40-4909-85d5-d4149554ad4e" providerId="ADAL" clId="{EB5CFF90-8C79-42E4-9A23-2D3FA11D4D76}" dt="2023-07-02T13:49:26.590" v="9757" actId="478"/>
          <ac:picMkLst>
            <pc:docMk/>
            <pc:sldMk cId="3575201690" sldId="1954"/>
            <ac:picMk id="7" creationId="{67478EAC-B022-C3B0-2DCB-C1F123FE4195}"/>
          </ac:picMkLst>
        </pc:picChg>
        <pc:cxnChg chg="del">
          <ac:chgData name="Yoel Kortick" userId="167978f5-7f40-4909-85d5-d4149554ad4e" providerId="ADAL" clId="{EB5CFF90-8C79-42E4-9A23-2D3FA11D4D76}" dt="2023-07-02T13:50:13.045" v="9769" actId="478"/>
          <ac:cxnSpMkLst>
            <pc:docMk/>
            <pc:sldMk cId="3575201690" sldId="1954"/>
            <ac:cxnSpMk id="12" creationId="{22371792-23ED-1345-62EE-E81D17D7E9CA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940254250" sldId="1955"/>
        </pc:sldMkLst>
        <pc:spChg chg="mod">
          <ac:chgData name="Yoel Kortick" userId="167978f5-7f40-4909-85d5-d4149554ad4e" providerId="ADAL" clId="{EB5CFF90-8C79-42E4-9A23-2D3FA11D4D76}" dt="2023-07-03T10:41:18.309" v="10113"/>
          <ac:spMkLst>
            <pc:docMk/>
            <pc:sldMk cId="940254250" sldId="195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2T13:50:48.933" v="9804" actId="20577"/>
          <ac:spMkLst>
            <pc:docMk/>
            <pc:sldMk cId="940254250" sldId="195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2T13:51:10.108" v="9816" actId="1038"/>
          <ac:spMkLst>
            <pc:docMk/>
            <pc:sldMk cId="940254250" sldId="1955"/>
            <ac:spMk id="8" creationId="{0E4D37D5-79D2-1C57-AF65-58BF771D695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940254250" sldId="1955"/>
            <ac:spMk id="11" creationId="{0A9E0B94-800E-395A-C699-EC8DB8EF7B6F}"/>
          </ac:spMkLst>
        </pc:spChg>
        <pc:spChg chg="add mod">
          <ac:chgData name="Yoel Kortick" userId="167978f5-7f40-4909-85d5-d4149554ad4e" providerId="ADAL" clId="{EB5CFF90-8C79-42E4-9A23-2D3FA11D4D76}" dt="2023-07-02T13:55:57.027" v="9908" actId="1076"/>
          <ac:spMkLst>
            <pc:docMk/>
            <pc:sldMk cId="940254250" sldId="1955"/>
            <ac:spMk id="12" creationId="{2DBFC357-2A3E-588B-0423-19F364675919}"/>
          </ac:spMkLst>
        </pc:spChg>
        <pc:picChg chg="del">
          <ac:chgData name="Yoel Kortick" userId="167978f5-7f40-4909-85d5-d4149554ad4e" providerId="ADAL" clId="{EB5CFF90-8C79-42E4-9A23-2D3FA11D4D76}" dt="2023-07-02T13:50:39.064" v="9772" actId="478"/>
          <ac:picMkLst>
            <pc:docMk/>
            <pc:sldMk cId="940254250" sldId="1955"/>
            <ac:picMk id="4" creationId="{5EEEF166-BABF-AE60-0D19-51E359BE9D24}"/>
          </ac:picMkLst>
        </pc:picChg>
        <pc:picChg chg="add mod">
          <ac:chgData name="Yoel Kortick" userId="167978f5-7f40-4909-85d5-d4149554ad4e" providerId="ADAL" clId="{EB5CFF90-8C79-42E4-9A23-2D3FA11D4D76}" dt="2023-07-02T13:50:52.746" v="9805" actId="208"/>
          <ac:picMkLst>
            <pc:docMk/>
            <pc:sldMk cId="940254250" sldId="1955"/>
            <ac:picMk id="7" creationId="{AD17C6A1-566C-9EEB-9DC8-3BC190E9B6EF}"/>
          </ac:picMkLst>
        </pc:picChg>
        <pc:cxnChg chg="add mod">
          <ac:chgData name="Yoel Kortick" userId="167978f5-7f40-4909-85d5-d4149554ad4e" providerId="ADAL" clId="{EB5CFF90-8C79-42E4-9A23-2D3FA11D4D76}" dt="2023-07-02T13:51:10.108" v="9816" actId="1038"/>
          <ac:cxnSpMkLst>
            <pc:docMk/>
            <pc:sldMk cId="940254250" sldId="1955"/>
            <ac:cxnSpMk id="10" creationId="{6CF2F510-4F69-2EF0-A08A-E09C2D2E88D9}"/>
          </ac:cxnSpMkLst>
        </pc:cxnChg>
        <pc:cxnChg chg="add mod">
          <ac:chgData name="Yoel Kortick" userId="167978f5-7f40-4909-85d5-d4149554ad4e" providerId="ADAL" clId="{EB5CFF90-8C79-42E4-9A23-2D3FA11D4D76}" dt="2023-07-02T13:58:49.640" v="9910" actId="14100"/>
          <ac:cxnSpMkLst>
            <pc:docMk/>
            <pc:sldMk cId="940254250" sldId="1955"/>
            <ac:cxnSpMk id="13" creationId="{866A46DE-3237-569B-9549-603C143652C9}"/>
          </ac:cxnSpMkLst>
        </pc:cxnChg>
      </pc:sldChg>
      <pc:sldChg chg="modSp add mod">
        <pc:chgData name="Yoel Kortick" userId="167978f5-7f40-4909-85d5-d4149554ad4e" providerId="ADAL" clId="{EB5CFF90-8C79-42E4-9A23-2D3FA11D4D76}" dt="2023-07-03T10:41:35.969" v="10114"/>
        <pc:sldMkLst>
          <pc:docMk/>
          <pc:sldMk cId="2057515343" sldId="1956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057515343" sldId="1956"/>
            <ac:spMk id="3" creationId="{440E2C51-CB70-4EE1-8E6B-DADCB74DEC44}"/>
          </ac:spMkLst>
        </pc:spChg>
      </pc:sldChg>
      <pc:sldChg chg="addSp modSp add mod">
        <pc:chgData name="Yoel Kortick" userId="167978f5-7f40-4909-85d5-d4149554ad4e" providerId="ADAL" clId="{EB5CFF90-8C79-42E4-9A23-2D3FA11D4D76}" dt="2023-07-04T11:16:15.267" v="12767"/>
        <pc:sldMkLst>
          <pc:docMk/>
          <pc:sldMk cId="929329220" sldId="1957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929329220" sldId="1957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929329220" sldId="1957"/>
            <ac:spMk id="6" creationId="{A71215A1-7835-4033-9657-BEA33A271663}"/>
          </ac:spMkLst>
        </pc:spChg>
        <pc:spChg chg="add">
          <ac:chgData name="Yoel Kortick" userId="167978f5-7f40-4909-85d5-d4149554ad4e" providerId="ADAL" clId="{EB5CFF90-8C79-42E4-9A23-2D3FA11D4D76}" dt="2023-07-03T10:44:13.356" v="10185" actId="11529"/>
          <ac:spMkLst>
            <pc:docMk/>
            <pc:sldMk cId="929329220" sldId="1957"/>
            <ac:spMk id="7" creationId="{DFE7169E-451C-38FA-DA90-2FCBF837D5EC}"/>
          </ac:spMkLst>
        </pc:spChg>
        <pc:picChg chg="add mod">
          <ac:chgData name="Yoel Kortick" userId="167978f5-7f40-4909-85d5-d4149554ad4e" providerId="ADAL" clId="{EB5CFF90-8C79-42E4-9A23-2D3FA11D4D76}" dt="2023-07-03T10:44:06.862" v="10184" actId="1076"/>
          <ac:picMkLst>
            <pc:docMk/>
            <pc:sldMk cId="929329220" sldId="1957"/>
            <ac:picMk id="4" creationId="{D9033FD3-0A0D-08C4-826B-8B75FC970E48}"/>
          </ac:picMkLst>
        </pc:picChg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2268237478" sldId="1958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268237478" sldId="1958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268237478" sldId="1958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7" creationId="{5B278F19-9FBA-51E8-AA04-4D984BDA4033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8" creationId="{586B8B4E-2AC3-7759-521F-1B39D378160E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9" creationId="{BCB0EF4A-002C-FB59-9CA8-9AD5706543B2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10" creationId="{9040F4DD-450D-C3E7-8DA3-FC1FBB314719}"/>
          </ac:spMkLst>
        </pc:spChg>
        <pc:spChg chg="del">
          <ac:chgData name="Yoel Kortick" userId="167978f5-7f40-4909-85d5-d4149554ad4e" providerId="ADAL" clId="{EB5CFF90-8C79-42E4-9A23-2D3FA11D4D76}" dt="2023-07-03T10:44:37.498" v="10187" actId="478"/>
          <ac:spMkLst>
            <pc:docMk/>
            <pc:sldMk cId="2268237478" sldId="1958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0:44:35.899" v="10186" actId="478"/>
          <ac:spMkLst>
            <pc:docMk/>
            <pc:sldMk cId="2268237478" sldId="1958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44:35.899" v="10186" actId="478"/>
          <ac:picMkLst>
            <pc:docMk/>
            <pc:sldMk cId="2268237478" sldId="1958"/>
            <ac:picMk id="4" creationId="{B267C1B3-288F-C67C-DF69-DB6A694A2701}"/>
          </ac:picMkLst>
        </pc:pic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2" creationId="{2A3E06CA-3660-8966-98C9-79BB0D287CDC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3" creationId="{74D2D9FC-761F-4700-3E4D-FA2BDDE54FDE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6" creationId="{36ECC4F6-C291-99DB-FD75-97A7885B0468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3T10:44:35.899" v="10186" actId="478"/>
          <ac:cxnSpMkLst>
            <pc:docMk/>
            <pc:sldMk cId="2268237478" sldId="1958"/>
            <ac:cxnSpMk id="23" creationId="{7A4855D1-E6C9-D669-3778-24D97FE0CE65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431522363" sldId="1959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3431522363" sldId="1959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31522363" sldId="1959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3T10:51:51.594" v="10674" actId="14100"/>
          <ac:spMkLst>
            <pc:docMk/>
            <pc:sldMk cId="3431522363" sldId="1959"/>
            <ac:spMk id="7" creationId="{6148523C-91F3-0266-D714-AF07F09B4C52}"/>
          </ac:spMkLst>
        </pc:spChg>
        <pc:spChg chg="del">
          <ac:chgData name="Yoel Kortick" userId="167978f5-7f40-4909-85d5-d4149554ad4e" providerId="ADAL" clId="{EB5CFF90-8C79-42E4-9A23-2D3FA11D4D76}" dt="2023-07-03T10:51:14.935" v="10552" actId="478"/>
          <ac:spMkLst>
            <pc:docMk/>
            <pc:sldMk cId="3431522363" sldId="1959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3T10:51:34.196" v="10573" actId="1036"/>
          <ac:spMkLst>
            <pc:docMk/>
            <pc:sldMk cId="3431522363" sldId="1959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3T10:51:53.705" v="10675" actId="208"/>
          <ac:picMkLst>
            <pc:docMk/>
            <pc:sldMk cId="3431522363" sldId="1959"/>
            <ac:picMk id="4" creationId="{6588E129-747F-6C04-4AE8-378118CB6261}"/>
          </ac:picMkLst>
        </pc:picChg>
        <pc:picChg chg="del">
          <ac:chgData name="Yoel Kortick" userId="167978f5-7f40-4909-85d5-d4149554ad4e" providerId="ADAL" clId="{EB5CFF90-8C79-42E4-9A23-2D3FA11D4D76}" dt="2023-07-03T10:51:12.148" v="10551" actId="478"/>
          <ac:picMkLst>
            <pc:docMk/>
            <pc:sldMk cId="3431522363" sldId="1959"/>
            <ac:picMk id="21" creationId="{95DBF6D3-1DE0-54F1-ED76-E4A3B7B5994B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3538302042" sldId="1960"/>
        </pc:sldMkLst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3538302042" sldId="1960"/>
            <ac:spMk id="3" creationId="{B5643A3D-A03F-5DC5-77E4-0D0F8EF69C8C}"/>
          </ac:spMkLst>
        </pc:spChg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3538302042" sldId="196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3T10:53:11.101" v="10696" actId="14100"/>
          <ac:spMkLst>
            <pc:docMk/>
            <pc:sldMk cId="3538302042" sldId="1960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3:20.401" v="10701" actId="478"/>
          <ac:spMkLst>
            <pc:docMk/>
            <pc:sldMk cId="3538302042" sldId="1960"/>
            <ac:spMk id="7" creationId="{AE884B05-F64A-F585-2675-2DB8FE699D03}"/>
          </ac:spMkLst>
        </pc:spChg>
        <pc:spChg chg="del">
          <ac:chgData name="Yoel Kortick" userId="167978f5-7f40-4909-85d5-d4149554ad4e" providerId="ADAL" clId="{EB5CFF90-8C79-42E4-9A23-2D3FA11D4D76}" dt="2023-07-03T10:53:16.221" v="10699" actId="478"/>
          <ac:spMkLst>
            <pc:docMk/>
            <pc:sldMk cId="3538302042" sldId="1960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0:53:19.119" v="10700" actId="478"/>
          <ac:spMkLst>
            <pc:docMk/>
            <pc:sldMk cId="3538302042" sldId="1960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53:14.171" v="10697" actId="478"/>
          <ac:picMkLst>
            <pc:docMk/>
            <pc:sldMk cId="3538302042" sldId="1960"/>
            <ac:picMk id="4" creationId="{984964A6-6395-F8A7-82E0-E19F7D78D40F}"/>
          </ac:picMkLst>
        </pc:picChg>
        <pc:cxnChg chg="del">
          <ac:chgData name="Yoel Kortick" userId="167978f5-7f40-4909-85d5-d4149554ad4e" providerId="ADAL" clId="{EB5CFF90-8C79-42E4-9A23-2D3FA11D4D76}" dt="2023-07-03T10:53:15.357" v="10698" actId="478"/>
          <ac:cxnSpMkLst>
            <pc:docMk/>
            <pc:sldMk cId="3538302042" sldId="1960"/>
            <ac:cxnSpMk id="9" creationId="{796709BF-DC5E-2F52-822C-8DE37FD6FA5D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0:58:12.397" v="10853"/>
        <pc:sldMkLst>
          <pc:docMk/>
          <pc:sldMk cId="268348976" sldId="1961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268348976" sldId="196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3T10:57:51.437" v="10848" actId="207"/>
          <ac:spMkLst>
            <pc:docMk/>
            <pc:sldMk cId="268348976" sldId="1961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7:00.273" v="10809" actId="478"/>
          <ac:spMkLst>
            <pc:docMk/>
            <pc:sldMk cId="268348976" sldId="1961"/>
            <ac:spMk id="10" creationId="{9040F4DD-450D-C3E7-8DA3-FC1FBB314719}"/>
          </ac:spMkLst>
        </pc:spChg>
        <pc:spChg chg="del mod">
          <ac:chgData name="Yoel Kortick" userId="167978f5-7f40-4909-85d5-d4149554ad4e" providerId="ADAL" clId="{EB5CFF90-8C79-42E4-9A23-2D3FA11D4D76}" dt="2023-07-03T10:57:03.568" v="10813" actId="478"/>
          <ac:spMkLst>
            <pc:docMk/>
            <pc:sldMk cId="268348976" sldId="1961"/>
            <ac:spMk id="18" creationId="{F1A6CD5F-76C8-63BE-A215-492DB3928E9F}"/>
          </ac:spMkLst>
        </pc:spChg>
        <pc:spChg chg="mod">
          <ac:chgData name="Yoel Kortick" userId="167978f5-7f40-4909-85d5-d4149554ad4e" providerId="ADAL" clId="{EB5CFF90-8C79-42E4-9A23-2D3FA11D4D76}" dt="2023-07-03T10:57:55.741" v="10849" actId="1076"/>
          <ac:spMkLst>
            <pc:docMk/>
            <pc:sldMk cId="268348976" sldId="1961"/>
            <ac:spMk id="25" creationId="{9EEE29C0-E642-117D-E6CE-852B884543E1}"/>
          </ac:spMkLst>
        </pc:spChg>
        <pc:picChg chg="add mod ord">
          <ac:chgData name="Yoel Kortick" userId="167978f5-7f40-4909-85d5-d4149554ad4e" providerId="ADAL" clId="{EB5CFF90-8C79-42E4-9A23-2D3FA11D4D76}" dt="2023-07-03T10:57:26.089" v="10824" actId="167"/>
          <ac:picMkLst>
            <pc:docMk/>
            <pc:sldMk cId="268348976" sldId="1961"/>
            <ac:picMk id="4" creationId="{F9165366-E254-7EF0-3650-293D042921C8}"/>
          </ac:picMkLst>
        </pc:picChg>
        <pc:picChg chg="del">
          <ac:chgData name="Yoel Kortick" userId="167978f5-7f40-4909-85d5-d4149554ad4e" providerId="ADAL" clId="{EB5CFF90-8C79-42E4-9A23-2D3FA11D4D76}" dt="2023-07-03T10:56:58.526" v="10808" actId="478"/>
          <ac:picMkLst>
            <pc:docMk/>
            <pc:sldMk cId="268348976" sldId="1961"/>
            <ac:picMk id="11" creationId="{92284ABF-A0EC-AF6F-A6E8-AD6388AAB73B}"/>
          </ac:picMkLst>
        </pc:picChg>
        <pc:cxnChg chg="add mod">
          <ac:chgData name="Yoel Kortick" userId="167978f5-7f40-4909-85d5-d4149554ad4e" providerId="ADAL" clId="{EB5CFF90-8C79-42E4-9A23-2D3FA11D4D76}" dt="2023-07-03T10:58:12.397" v="10853"/>
          <ac:cxnSpMkLst>
            <pc:docMk/>
            <pc:sldMk cId="268348976" sldId="1961"/>
            <ac:cxnSpMk id="8" creationId="{85F5E7DD-3A1D-CAE0-459C-F6CAF8D46BE6}"/>
          </ac:cxnSpMkLst>
        </pc:cxnChg>
        <pc:cxnChg chg="del">
          <ac:chgData name="Yoel Kortick" userId="167978f5-7f40-4909-85d5-d4149554ad4e" providerId="ADAL" clId="{EB5CFF90-8C79-42E4-9A23-2D3FA11D4D76}" dt="2023-07-03T10:57:00.273" v="10809" actId="478"/>
          <ac:cxnSpMkLst>
            <pc:docMk/>
            <pc:sldMk cId="268348976" sldId="1961"/>
            <ac:cxnSpMk id="16" creationId="{36ECC4F6-C291-99DB-FD75-97A7885B0468}"/>
          </ac:cxnSpMkLst>
        </pc:cxnChg>
        <pc:cxnChg chg="del mod">
          <ac:chgData name="Yoel Kortick" userId="167978f5-7f40-4909-85d5-d4149554ad4e" providerId="ADAL" clId="{EB5CFF90-8C79-42E4-9A23-2D3FA11D4D76}" dt="2023-07-03T10:57:02.045" v="10811" actId="478"/>
          <ac:cxnSpMkLst>
            <pc:docMk/>
            <pc:sldMk cId="268348976" sldId="1961"/>
            <ac:cxnSpMk id="19" creationId="{96359BF6-AF4A-F154-F143-09FC8A146E20}"/>
          </ac:cxnSpMkLst>
        </pc:cxnChg>
        <pc:cxnChg chg="del">
          <ac:chgData name="Yoel Kortick" userId="167978f5-7f40-4909-85d5-d4149554ad4e" providerId="ADAL" clId="{EB5CFF90-8C79-42E4-9A23-2D3FA11D4D76}" dt="2023-07-03T10:57:02.631" v="10812" actId="478"/>
          <ac:cxnSpMkLst>
            <pc:docMk/>
            <pc:sldMk cId="268348976" sldId="1961"/>
            <ac:cxnSpMk id="23" creationId="{7A4855D1-E6C9-D669-3778-24D97FE0CE65}"/>
          </ac:cxnSpMkLst>
        </pc:cxnChg>
      </pc:sldChg>
      <pc:sldChg chg="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897373972" sldId="1962"/>
        </pc:sldMkLst>
        <pc:spChg chg="mod">
          <ac:chgData name="Yoel Kortick" userId="167978f5-7f40-4909-85d5-d4149554ad4e" providerId="ADAL" clId="{EB5CFF90-8C79-42E4-9A23-2D3FA11D4D76}" dt="2023-07-03T10:41:35.969" v="10114"/>
          <ac:spMkLst>
            <pc:docMk/>
            <pc:sldMk cId="897373972" sldId="196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897373972" sldId="1962"/>
            <ac:spMk id="6" creationId="{A71215A1-7835-4033-9657-BEA33A271663}"/>
          </ac:spMkLst>
        </pc:spChg>
        <pc:spChg chg="del mod">
          <ac:chgData name="Yoel Kortick" userId="167978f5-7f40-4909-85d5-d4149554ad4e" providerId="ADAL" clId="{EB5CFF90-8C79-42E4-9A23-2D3FA11D4D76}" dt="2023-07-03T11:01:02.077" v="10956" actId="478"/>
          <ac:spMkLst>
            <pc:docMk/>
            <pc:sldMk cId="897373972" sldId="1962"/>
            <ac:spMk id="18" creationId="{F1A6CD5F-76C8-63BE-A215-492DB3928E9F}"/>
          </ac:spMkLst>
        </pc:spChg>
        <pc:spChg chg="del">
          <ac:chgData name="Yoel Kortick" userId="167978f5-7f40-4909-85d5-d4149554ad4e" providerId="ADAL" clId="{EB5CFF90-8C79-42E4-9A23-2D3FA11D4D76}" dt="2023-07-03T11:01:03.763" v="10958" actId="478"/>
          <ac:spMkLst>
            <pc:docMk/>
            <pc:sldMk cId="897373972" sldId="1962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1:01:00.148" v="10955" actId="478"/>
          <ac:picMkLst>
            <pc:docMk/>
            <pc:sldMk cId="897373972" sldId="1962"/>
            <ac:picMk id="4" creationId="{F48B6767-F718-C755-D25C-BB9B171EF68E}"/>
          </ac:picMkLst>
        </pc:picChg>
        <pc:cxnChg chg="del">
          <ac:chgData name="Yoel Kortick" userId="167978f5-7f40-4909-85d5-d4149554ad4e" providerId="ADAL" clId="{EB5CFF90-8C79-42E4-9A23-2D3FA11D4D76}" dt="2023-07-03T11:01:02.913" v="10957" actId="478"/>
          <ac:cxnSpMkLst>
            <pc:docMk/>
            <pc:sldMk cId="897373972" sldId="1962"/>
            <ac:cxnSpMk id="19" creationId="{96359BF6-AF4A-F154-F143-09FC8A146E20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1659826659" sldId="1963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659826659" sldId="1963"/>
            <ac:spMk id="3" creationId="{B5643A3D-A03F-5DC5-77E4-0D0F8EF69C8C}"/>
          </ac:spMkLst>
        </pc:spChg>
        <pc:spChg chg="mod">
          <ac:chgData name="Yoel Kortick" userId="167978f5-7f40-4909-85d5-d4149554ad4e" providerId="ADAL" clId="{EB5CFF90-8C79-42E4-9A23-2D3FA11D4D76}" dt="2023-07-03T10:55:26.381" v="10762" actId="20577"/>
          <ac:spMkLst>
            <pc:docMk/>
            <pc:sldMk cId="1659826659" sldId="1963"/>
            <ac:spMk id="6" creationId="{A71215A1-7835-4033-9657-BEA33A271663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3T10:59:53.557" v="10954" actId="1037"/>
        <pc:sldMkLst>
          <pc:docMk/>
          <pc:sldMk cId="938452944" sldId="1964"/>
        </pc:sldMkLst>
        <pc:spChg chg="mod">
          <ac:chgData name="Yoel Kortick" userId="167978f5-7f40-4909-85d5-d4149554ad4e" providerId="ADAL" clId="{EB5CFF90-8C79-42E4-9A23-2D3FA11D4D76}" dt="2023-07-03T10:59:22.019" v="10940" actId="14100"/>
          <ac:spMkLst>
            <pc:docMk/>
            <pc:sldMk cId="938452944" sldId="1964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0:59:04.345" v="10881" actId="478"/>
          <ac:spMkLst>
            <pc:docMk/>
            <pc:sldMk cId="938452944" sldId="1964"/>
            <ac:spMk id="25" creationId="{9EEE29C0-E642-117D-E6CE-852B884543E1}"/>
          </ac:spMkLst>
        </pc:spChg>
        <pc:picChg chg="del">
          <ac:chgData name="Yoel Kortick" userId="167978f5-7f40-4909-85d5-d4149554ad4e" providerId="ADAL" clId="{EB5CFF90-8C79-42E4-9A23-2D3FA11D4D76}" dt="2023-07-03T10:58:39.060" v="10855" actId="478"/>
          <ac:picMkLst>
            <pc:docMk/>
            <pc:sldMk cId="938452944" sldId="1964"/>
            <ac:picMk id="4" creationId="{F9165366-E254-7EF0-3650-293D042921C8}"/>
          </ac:picMkLst>
        </pc:picChg>
        <pc:picChg chg="add mod ord">
          <ac:chgData name="Yoel Kortick" userId="167978f5-7f40-4909-85d5-d4149554ad4e" providerId="ADAL" clId="{EB5CFF90-8C79-42E4-9A23-2D3FA11D4D76}" dt="2023-07-03T10:59:53.557" v="10954" actId="1037"/>
          <ac:picMkLst>
            <pc:docMk/>
            <pc:sldMk cId="938452944" sldId="1964"/>
            <ac:picMk id="7" creationId="{B6708F94-FB8B-B8AC-8898-F58CD17FD89E}"/>
          </ac:picMkLst>
        </pc:picChg>
        <pc:cxnChg chg="del">
          <ac:chgData name="Yoel Kortick" userId="167978f5-7f40-4909-85d5-d4149554ad4e" providerId="ADAL" clId="{EB5CFF90-8C79-42E4-9A23-2D3FA11D4D76}" dt="2023-07-03T10:59:05.230" v="10882" actId="478"/>
          <ac:cxnSpMkLst>
            <pc:docMk/>
            <pc:sldMk cId="938452944" sldId="1964"/>
            <ac:cxnSpMk id="8" creationId="{85F5E7DD-3A1D-CAE0-459C-F6CAF8D46BE6}"/>
          </ac:cxnSpMkLst>
        </pc:cxnChg>
        <pc:cxnChg chg="add">
          <ac:chgData name="Yoel Kortick" userId="167978f5-7f40-4909-85d5-d4149554ad4e" providerId="ADAL" clId="{EB5CFF90-8C79-42E4-9A23-2D3FA11D4D76}" dt="2023-07-03T10:59:28.581" v="10941" actId="11529"/>
          <ac:cxnSpMkLst>
            <pc:docMk/>
            <pc:sldMk cId="938452944" sldId="1964"/>
            <ac:cxnSpMk id="10" creationId="{381D79A1-FE47-999B-DCA5-55ADAD2E7BD2}"/>
          </ac:cxnSpMkLst>
        </pc:cxnChg>
      </pc:sldChg>
      <pc:sldChg chg="addSp modSp add mod">
        <pc:chgData name="Yoel Kortick" userId="167978f5-7f40-4909-85d5-d4149554ad4e" providerId="ADAL" clId="{EB5CFF90-8C79-42E4-9A23-2D3FA11D4D76}" dt="2023-07-03T11:16:02.369" v="11562" actId="14100"/>
        <pc:sldMkLst>
          <pc:docMk/>
          <pc:sldMk cId="2843069077" sldId="1965"/>
        </pc:sldMkLst>
        <pc:spChg chg="mod">
          <ac:chgData name="Yoel Kortick" userId="167978f5-7f40-4909-85d5-d4149554ad4e" providerId="ADAL" clId="{EB5CFF90-8C79-42E4-9A23-2D3FA11D4D76}" dt="2023-07-03T11:16:02.369" v="11562" actId="14100"/>
          <ac:spMkLst>
            <pc:docMk/>
            <pc:sldMk cId="2843069077" sldId="1965"/>
            <ac:spMk id="6" creationId="{A71215A1-7835-4033-9657-BEA33A271663}"/>
          </ac:spMkLst>
        </pc:spChg>
        <pc:spChg chg="add mod">
          <ac:chgData name="Yoel Kortick" userId="167978f5-7f40-4909-85d5-d4149554ad4e" providerId="ADAL" clId="{EB5CFF90-8C79-42E4-9A23-2D3FA11D4D76}" dt="2023-07-03T11:11:44.081" v="11547" actId="1037"/>
          <ac:spMkLst>
            <pc:docMk/>
            <pc:sldMk cId="2843069077" sldId="1965"/>
            <ac:spMk id="7" creationId="{DD6469D4-80F7-C34C-A8BB-F52629242537}"/>
          </ac:spMkLst>
        </pc:spChg>
        <pc:spChg chg="add mod">
          <ac:chgData name="Yoel Kortick" userId="167978f5-7f40-4909-85d5-d4149554ad4e" providerId="ADAL" clId="{EB5CFF90-8C79-42E4-9A23-2D3FA11D4D76}" dt="2023-07-03T11:11:57.552" v="11558" actId="14100"/>
          <ac:spMkLst>
            <pc:docMk/>
            <pc:sldMk cId="2843069077" sldId="1965"/>
            <ac:spMk id="8" creationId="{66949EB4-10F7-4320-9AF8-89CB8C3576B8}"/>
          </ac:spMkLst>
        </pc:spChg>
        <pc:picChg chg="add mod">
          <ac:chgData name="Yoel Kortick" userId="167978f5-7f40-4909-85d5-d4149554ad4e" providerId="ADAL" clId="{EB5CFF90-8C79-42E4-9A23-2D3FA11D4D76}" dt="2023-07-03T11:11:36.449" v="11538" actId="208"/>
          <ac:picMkLst>
            <pc:docMk/>
            <pc:sldMk cId="2843069077" sldId="1965"/>
            <ac:picMk id="4" creationId="{9C2FDF0C-0A34-755F-8A9E-A92F6B9E90FF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4207078168" sldId="1966"/>
        </pc:sldMkLst>
        <pc:spChg chg="del">
          <ac:chgData name="Yoel Kortick" userId="167978f5-7f40-4909-85d5-d4149554ad4e" providerId="ADAL" clId="{EB5CFF90-8C79-42E4-9A23-2D3FA11D4D76}" dt="2023-07-03T11:15:55.507" v="11560" actId="478"/>
          <ac:spMkLst>
            <pc:docMk/>
            <pc:sldMk cId="4207078168" sldId="1966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3T11:16:06.348" v="11563" actId="478"/>
          <ac:spMkLst>
            <pc:docMk/>
            <pc:sldMk cId="4207078168" sldId="1966"/>
            <ac:spMk id="7" creationId="{DD6469D4-80F7-C34C-A8BB-F52629242537}"/>
          </ac:spMkLst>
        </pc:spChg>
        <pc:spChg chg="del">
          <ac:chgData name="Yoel Kortick" userId="167978f5-7f40-4909-85d5-d4149554ad4e" providerId="ADAL" clId="{EB5CFF90-8C79-42E4-9A23-2D3FA11D4D76}" dt="2023-07-03T11:16:06.348" v="11563" actId="478"/>
          <ac:spMkLst>
            <pc:docMk/>
            <pc:sldMk cId="4207078168" sldId="1966"/>
            <ac:spMk id="8" creationId="{66949EB4-10F7-4320-9AF8-89CB8C3576B8}"/>
          </ac:spMkLst>
        </pc:spChg>
        <pc:spChg chg="add del mod">
          <ac:chgData name="Yoel Kortick" userId="167978f5-7f40-4909-85d5-d4149554ad4e" providerId="ADAL" clId="{EB5CFF90-8C79-42E4-9A23-2D3FA11D4D76}" dt="2023-07-03T11:15:58.614" v="11561" actId="478"/>
          <ac:spMkLst>
            <pc:docMk/>
            <pc:sldMk cId="4207078168" sldId="1966"/>
            <ac:spMk id="9" creationId="{A611FC96-58F2-B959-9278-43D412F8CE76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207078168" sldId="1966"/>
            <ac:spMk id="12" creationId="{0500BAC6-C4B5-2B93-5C23-71A437C3A751}"/>
          </ac:spMkLst>
        </pc:spChg>
        <pc:spChg chg="add mod">
          <ac:chgData name="Yoel Kortick" userId="167978f5-7f40-4909-85d5-d4149554ad4e" providerId="ADAL" clId="{EB5CFF90-8C79-42E4-9A23-2D3FA11D4D76}" dt="2023-07-03T11:16:53.165" v="11608" actId="14100"/>
          <ac:spMkLst>
            <pc:docMk/>
            <pc:sldMk cId="4207078168" sldId="1966"/>
            <ac:spMk id="13" creationId="{7EA6CDAF-9928-4C05-751E-F34099B78F08}"/>
          </ac:spMkLst>
        </pc:spChg>
        <pc:spChg chg="add mod">
          <ac:chgData name="Yoel Kortick" userId="167978f5-7f40-4909-85d5-d4149554ad4e" providerId="ADAL" clId="{EB5CFF90-8C79-42E4-9A23-2D3FA11D4D76}" dt="2023-07-04T11:16:15.267" v="12767"/>
          <ac:spMkLst>
            <pc:docMk/>
            <pc:sldMk cId="4207078168" sldId="1966"/>
            <ac:spMk id="16" creationId="{C4B35078-07F5-3C0B-AF14-2524E3B24DC6}"/>
          </ac:spMkLst>
        </pc:spChg>
        <pc:spChg chg="add mod">
          <ac:chgData name="Yoel Kortick" userId="167978f5-7f40-4909-85d5-d4149554ad4e" providerId="ADAL" clId="{EB5CFF90-8C79-42E4-9A23-2D3FA11D4D76}" dt="2023-07-03T11:17:55.833" v="11707" actId="14100"/>
          <ac:spMkLst>
            <pc:docMk/>
            <pc:sldMk cId="4207078168" sldId="1966"/>
            <ac:spMk id="17" creationId="{BB7A94B9-6FAD-79C0-0438-5FD55523E6B0}"/>
          </ac:spMkLst>
        </pc:spChg>
        <pc:picChg chg="del">
          <ac:chgData name="Yoel Kortick" userId="167978f5-7f40-4909-85d5-d4149554ad4e" providerId="ADAL" clId="{EB5CFF90-8C79-42E4-9A23-2D3FA11D4D76}" dt="2023-07-03T11:16:06.348" v="11563" actId="478"/>
          <ac:picMkLst>
            <pc:docMk/>
            <pc:sldMk cId="4207078168" sldId="1966"/>
            <ac:picMk id="4" creationId="{9C2FDF0C-0A34-755F-8A9E-A92F6B9E90FF}"/>
          </ac:picMkLst>
        </pc:picChg>
        <pc:picChg chg="add mod">
          <ac:chgData name="Yoel Kortick" userId="167978f5-7f40-4909-85d5-d4149554ad4e" providerId="ADAL" clId="{EB5CFF90-8C79-42E4-9A23-2D3FA11D4D76}" dt="2023-07-03T11:18:03.789" v="11710" actId="208"/>
          <ac:picMkLst>
            <pc:docMk/>
            <pc:sldMk cId="4207078168" sldId="1966"/>
            <ac:picMk id="11" creationId="{95744975-6D7F-8962-E3F9-38678B1F40C8}"/>
          </ac:picMkLst>
        </pc:picChg>
        <pc:cxnChg chg="add mod">
          <ac:chgData name="Yoel Kortick" userId="167978f5-7f40-4909-85d5-d4149554ad4e" providerId="ADAL" clId="{EB5CFF90-8C79-42E4-9A23-2D3FA11D4D76}" dt="2023-07-03T11:16:58.328" v="11610" actId="14100"/>
          <ac:cxnSpMkLst>
            <pc:docMk/>
            <pc:sldMk cId="4207078168" sldId="1966"/>
            <ac:cxnSpMk id="14" creationId="{A10754C2-4169-F7EE-9A98-F7930EED9103}"/>
          </ac:cxnSpMkLst>
        </pc:cxnChg>
        <pc:cxnChg chg="add mod">
          <ac:chgData name="Yoel Kortick" userId="167978f5-7f40-4909-85d5-d4149554ad4e" providerId="ADAL" clId="{EB5CFF90-8C79-42E4-9A23-2D3FA11D4D76}" dt="2023-07-03T11:18:00.699" v="11709" actId="14100"/>
          <ac:cxnSpMkLst>
            <pc:docMk/>
            <pc:sldMk cId="4207078168" sldId="1966"/>
            <ac:cxnSpMk id="18" creationId="{BDC58B50-974B-A6AA-EC83-362EB2730F01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4T11:16:15.267" v="12767"/>
        <pc:sldMkLst>
          <pc:docMk/>
          <pc:sldMk cId="1056898636" sldId="1967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56898636" sldId="1967"/>
            <ac:spMk id="12" creationId="{0500BAC6-C4B5-2B93-5C23-71A437C3A751}"/>
          </ac:spMkLst>
        </pc:spChg>
        <pc:spChg chg="mod">
          <ac:chgData name="Yoel Kortick" userId="167978f5-7f40-4909-85d5-d4149554ad4e" providerId="ADAL" clId="{EB5CFF90-8C79-42E4-9A23-2D3FA11D4D76}" dt="2023-07-03T11:19:50.692" v="11729" actId="14100"/>
          <ac:spMkLst>
            <pc:docMk/>
            <pc:sldMk cId="1056898636" sldId="1967"/>
            <ac:spMk id="13" creationId="{7EA6CDAF-9928-4C05-751E-F34099B78F08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056898636" sldId="1967"/>
            <ac:spMk id="16" creationId="{C4B35078-07F5-3C0B-AF14-2524E3B24DC6}"/>
          </ac:spMkLst>
        </pc:spChg>
        <pc:spChg chg="mod">
          <ac:chgData name="Yoel Kortick" userId="167978f5-7f40-4909-85d5-d4149554ad4e" providerId="ADAL" clId="{EB5CFF90-8C79-42E4-9A23-2D3FA11D4D76}" dt="2023-07-03T11:20:00.658" v="11730" actId="1076"/>
          <ac:spMkLst>
            <pc:docMk/>
            <pc:sldMk cId="1056898636" sldId="1967"/>
            <ac:spMk id="17" creationId="{BB7A94B9-6FAD-79C0-0438-5FD55523E6B0}"/>
          </ac:spMkLst>
        </pc:spChg>
        <pc:picChg chg="add mod ord">
          <ac:chgData name="Yoel Kortick" userId="167978f5-7f40-4909-85d5-d4149554ad4e" providerId="ADAL" clId="{EB5CFF90-8C79-42E4-9A23-2D3FA11D4D76}" dt="2023-07-03T11:20:09.444" v="11733" actId="208"/>
          <ac:picMkLst>
            <pc:docMk/>
            <pc:sldMk cId="1056898636" sldId="1967"/>
            <ac:picMk id="4" creationId="{F478443B-97FF-2BD3-B54A-A76B55E69A32}"/>
          </ac:picMkLst>
        </pc:picChg>
        <pc:picChg chg="del">
          <ac:chgData name="Yoel Kortick" userId="167978f5-7f40-4909-85d5-d4149554ad4e" providerId="ADAL" clId="{EB5CFF90-8C79-42E4-9A23-2D3FA11D4D76}" dt="2023-07-03T11:19:39.371" v="11726" actId="478"/>
          <ac:picMkLst>
            <pc:docMk/>
            <pc:sldMk cId="1056898636" sldId="1967"/>
            <ac:picMk id="11" creationId="{95744975-6D7F-8962-E3F9-38678B1F40C8}"/>
          </ac:picMkLst>
        </pc:picChg>
        <pc:cxnChg chg="mod">
          <ac:chgData name="Yoel Kortick" userId="167978f5-7f40-4909-85d5-d4149554ad4e" providerId="ADAL" clId="{EB5CFF90-8C79-42E4-9A23-2D3FA11D4D76}" dt="2023-07-03T11:20:05.370" v="11732" actId="14100"/>
          <ac:cxnSpMkLst>
            <pc:docMk/>
            <pc:sldMk cId="1056898636" sldId="1967"/>
            <ac:cxnSpMk id="18" creationId="{BDC58B50-974B-A6AA-EC83-362EB2730F01}"/>
          </ac:cxnSpMkLst>
        </pc:cxnChg>
      </pc:sldChg>
      <pc:sldChg chg="addSp delSp modSp add mod">
        <pc:chgData name="Yoel Kortick" userId="167978f5-7f40-4909-85d5-d4149554ad4e" providerId="ADAL" clId="{EB5CFF90-8C79-42E4-9A23-2D3FA11D4D76}" dt="2023-07-03T11:21:28.721" v="11838" actId="208"/>
        <pc:sldMkLst>
          <pc:docMk/>
          <pc:sldMk cId="4064211707" sldId="1968"/>
        </pc:sldMkLst>
        <pc:spChg chg="add mod">
          <ac:chgData name="Yoel Kortick" userId="167978f5-7f40-4909-85d5-d4149554ad4e" providerId="ADAL" clId="{EB5CFF90-8C79-42E4-9A23-2D3FA11D4D76}" dt="2023-07-03T11:21:19.582" v="11836" actId="20577"/>
          <ac:spMkLst>
            <pc:docMk/>
            <pc:sldMk cId="4064211707" sldId="1968"/>
            <ac:spMk id="7" creationId="{5C970616-1245-4AAF-4004-95E89CEAC597}"/>
          </ac:spMkLst>
        </pc:spChg>
        <pc:spChg chg="add del mod">
          <ac:chgData name="Yoel Kortick" userId="167978f5-7f40-4909-85d5-d4149554ad4e" providerId="ADAL" clId="{EB5CFF90-8C79-42E4-9A23-2D3FA11D4D76}" dt="2023-07-03T11:21:13.059" v="11805" actId="478"/>
          <ac:spMkLst>
            <pc:docMk/>
            <pc:sldMk cId="4064211707" sldId="1968"/>
            <ac:spMk id="8" creationId="{7BA06553-16E5-21D0-0E26-429ABA52117B}"/>
          </ac:spMkLst>
        </pc:spChg>
        <pc:spChg chg="mod">
          <ac:chgData name="Yoel Kortick" userId="167978f5-7f40-4909-85d5-d4149554ad4e" providerId="ADAL" clId="{EB5CFF90-8C79-42E4-9A23-2D3FA11D4D76}" dt="2023-07-03T11:20:47.248" v="11793" actId="27636"/>
          <ac:spMkLst>
            <pc:docMk/>
            <pc:sldMk cId="4064211707" sldId="1968"/>
            <ac:spMk id="12" creationId="{0500BAC6-C4B5-2B93-5C23-71A437C3A751}"/>
          </ac:spMkLst>
        </pc:spChg>
        <pc:spChg chg="mod">
          <ac:chgData name="Yoel Kortick" userId="167978f5-7f40-4909-85d5-d4149554ad4e" providerId="ADAL" clId="{EB5CFF90-8C79-42E4-9A23-2D3FA11D4D76}" dt="2023-07-03T11:21:01.873" v="11801" actId="14100"/>
          <ac:spMkLst>
            <pc:docMk/>
            <pc:sldMk cId="4064211707" sldId="1968"/>
            <ac:spMk id="13" creationId="{7EA6CDAF-9928-4C05-751E-F34099B78F08}"/>
          </ac:spMkLst>
        </pc:spChg>
        <pc:spChg chg="del">
          <ac:chgData name="Yoel Kortick" userId="167978f5-7f40-4909-85d5-d4149554ad4e" providerId="ADAL" clId="{EB5CFF90-8C79-42E4-9A23-2D3FA11D4D76}" dt="2023-07-03T11:20:29.596" v="11736" actId="478"/>
          <ac:spMkLst>
            <pc:docMk/>
            <pc:sldMk cId="4064211707" sldId="1968"/>
            <ac:spMk id="16" creationId="{C4B35078-07F5-3C0B-AF14-2524E3B24DC6}"/>
          </ac:spMkLst>
        </pc:spChg>
        <pc:spChg chg="del">
          <ac:chgData name="Yoel Kortick" userId="167978f5-7f40-4909-85d5-d4149554ad4e" providerId="ADAL" clId="{EB5CFF90-8C79-42E4-9A23-2D3FA11D4D76}" dt="2023-07-03T11:20:30.833" v="11737" actId="478"/>
          <ac:spMkLst>
            <pc:docMk/>
            <pc:sldMk cId="4064211707" sldId="1968"/>
            <ac:spMk id="17" creationId="{BB7A94B9-6FAD-79C0-0438-5FD55523E6B0}"/>
          </ac:spMkLst>
        </pc:spChg>
        <pc:picChg chg="del">
          <ac:chgData name="Yoel Kortick" userId="167978f5-7f40-4909-85d5-d4149554ad4e" providerId="ADAL" clId="{EB5CFF90-8C79-42E4-9A23-2D3FA11D4D76}" dt="2023-07-03T11:20:49.800" v="11794" actId="478"/>
          <ac:picMkLst>
            <pc:docMk/>
            <pc:sldMk cId="4064211707" sldId="1968"/>
            <ac:picMk id="4" creationId="{F478443B-97FF-2BD3-B54A-A76B55E69A32}"/>
          </ac:picMkLst>
        </pc:picChg>
        <pc:picChg chg="add mod ord">
          <ac:chgData name="Yoel Kortick" userId="167978f5-7f40-4909-85d5-d4149554ad4e" providerId="ADAL" clId="{EB5CFF90-8C79-42E4-9A23-2D3FA11D4D76}" dt="2023-07-03T11:21:28.721" v="11838" actId="208"/>
          <ac:picMkLst>
            <pc:docMk/>
            <pc:sldMk cId="4064211707" sldId="1968"/>
            <ac:picMk id="6" creationId="{991F540B-477B-07C8-D836-8BD8773D66D6}"/>
          </ac:picMkLst>
        </pc:picChg>
        <pc:cxnChg chg="add">
          <ac:chgData name="Yoel Kortick" userId="167978f5-7f40-4909-85d5-d4149554ad4e" providerId="ADAL" clId="{EB5CFF90-8C79-42E4-9A23-2D3FA11D4D76}" dt="2023-07-03T11:21:26.318" v="11837" actId="11529"/>
          <ac:cxnSpMkLst>
            <pc:docMk/>
            <pc:sldMk cId="4064211707" sldId="1968"/>
            <ac:cxnSpMk id="10" creationId="{24EE417F-E1E1-6BCD-1D5E-37C9EC791A95}"/>
          </ac:cxnSpMkLst>
        </pc:cxnChg>
        <pc:cxnChg chg="del">
          <ac:chgData name="Yoel Kortick" userId="167978f5-7f40-4909-85d5-d4149554ad4e" providerId="ADAL" clId="{EB5CFF90-8C79-42E4-9A23-2D3FA11D4D76}" dt="2023-07-03T11:20:33.337" v="11739" actId="478"/>
          <ac:cxnSpMkLst>
            <pc:docMk/>
            <pc:sldMk cId="4064211707" sldId="1968"/>
            <ac:cxnSpMk id="14" creationId="{A10754C2-4169-F7EE-9A98-F7930EED9103}"/>
          </ac:cxnSpMkLst>
        </pc:cxnChg>
        <pc:cxnChg chg="del">
          <ac:chgData name="Yoel Kortick" userId="167978f5-7f40-4909-85d5-d4149554ad4e" providerId="ADAL" clId="{EB5CFF90-8C79-42E4-9A23-2D3FA11D4D76}" dt="2023-07-03T11:20:32.068" v="11738" actId="478"/>
          <ac:cxnSpMkLst>
            <pc:docMk/>
            <pc:sldMk cId="4064211707" sldId="1968"/>
            <ac:cxnSpMk id="18" creationId="{BDC58B50-974B-A6AA-EC83-362EB2730F01}"/>
          </ac:cxnSpMkLst>
        </pc:cxnChg>
      </pc:sldChg>
      <pc:sldChg chg="modSp add mod">
        <pc:chgData name="Yoel Kortick" userId="167978f5-7f40-4909-85d5-d4149554ad4e" providerId="ADAL" clId="{EB5CFF90-8C79-42E4-9A23-2D3FA11D4D76}" dt="2023-07-04T11:16:15.267" v="12767"/>
        <pc:sldMkLst>
          <pc:docMk/>
          <pc:sldMk cId="3460873612" sldId="1969"/>
        </pc:sldMkLst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460873612" sldId="1969"/>
            <ac:spMk id="6" creationId="{A71215A1-7835-4033-9657-BEA33A271663}"/>
          </ac:spMkLst>
        </pc:spChg>
      </pc:sldChg>
      <pc:sldChg chg="modSp add mod">
        <pc:chgData name="Yoel Kortick" userId="167978f5-7f40-4909-85d5-d4149554ad4e" providerId="ADAL" clId="{EB5CFF90-8C79-42E4-9A23-2D3FA11D4D76}" dt="2023-07-04T11:19:47.644" v="12845"/>
        <pc:sldMkLst>
          <pc:docMk/>
          <pc:sldMk cId="2161065401" sldId="1970"/>
        </pc:sldMkLst>
        <pc:spChg chg="mod">
          <ac:chgData name="Yoel Kortick" userId="167978f5-7f40-4909-85d5-d4149554ad4e" providerId="ADAL" clId="{EB5CFF90-8C79-42E4-9A23-2D3FA11D4D76}" dt="2023-07-04T11:19:47.644" v="12845"/>
          <ac:spMkLst>
            <pc:docMk/>
            <pc:sldMk cId="2161065401" sldId="1970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161065401" sldId="1970"/>
            <ac:spMk id="8" creationId="{EDB49532-BE44-1FA4-3B51-1390B928EB5C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2489335108" sldId="1970"/>
        </pc:sldMkLst>
        <pc:spChg chg="mod">
          <ac:chgData name="Yoel Kortick" userId="167978f5-7f40-4909-85d5-d4149554ad4e" providerId="ADAL" clId="{EB5CFF90-8C79-42E4-9A23-2D3FA11D4D76}" dt="2023-07-04T07:52:04.524" v="12098" actId="14100"/>
          <ac:spMkLst>
            <pc:docMk/>
            <pc:sldMk cId="2489335108" sldId="1970"/>
            <ac:spMk id="8" creationId="{EDB49532-BE44-1FA4-3B51-1390B928EB5C}"/>
          </ac:spMkLst>
        </pc:spChg>
        <pc:spChg chg="del">
          <ac:chgData name="Yoel Kortick" userId="167978f5-7f40-4909-85d5-d4149554ad4e" providerId="ADAL" clId="{EB5CFF90-8C79-42E4-9A23-2D3FA11D4D76}" dt="2023-07-04T07:53:01.157" v="12198" actId="478"/>
          <ac:spMkLst>
            <pc:docMk/>
            <pc:sldMk cId="2489335108" sldId="1970"/>
            <ac:spMk id="9" creationId="{1253F36F-E107-F2A7-8586-F346FD2BFAD2}"/>
          </ac:spMkLst>
        </pc:spChg>
        <pc:spChg chg="del">
          <ac:chgData name="Yoel Kortick" userId="167978f5-7f40-4909-85d5-d4149554ad4e" providerId="ADAL" clId="{EB5CFF90-8C79-42E4-9A23-2D3FA11D4D76}" dt="2023-07-04T07:53:02.313" v="12199" actId="478"/>
          <ac:spMkLst>
            <pc:docMk/>
            <pc:sldMk cId="2489335108" sldId="1970"/>
            <ac:spMk id="14" creationId="{220BC680-F23E-E1C2-D0A8-7E9427A552D4}"/>
          </ac:spMkLst>
        </pc:spChg>
        <pc:picChg chg="add mod ord">
          <ac:chgData name="Yoel Kortick" userId="167978f5-7f40-4909-85d5-d4149554ad4e" providerId="ADAL" clId="{EB5CFF90-8C79-42E4-9A23-2D3FA11D4D76}" dt="2023-07-04T07:53:03.799" v="12200" actId="208"/>
          <ac:picMkLst>
            <pc:docMk/>
            <pc:sldMk cId="2489335108" sldId="1970"/>
            <ac:picMk id="4" creationId="{1DF0893F-C9BF-A8F5-02E4-80558254FE37}"/>
          </ac:picMkLst>
        </pc:picChg>
        <pc:picChg chg="del">
          <ac:chgData name="Yoel Kortick" userId="167978f5-7f40-4909-85d5-d4149554ad4e" providerId="ADAL" clId="{EB5CFF90-8C79-42E4-9A23-2D3FA11D4D76}" dt="2023-07-04T07:50:47.673" v="11977" actId="478"/>
          <ac:picMkLst>
            <pc:docMk/>
            <pc:sldMk cId="2489335108" sldId="1970"/>
            <ac:picMk id="12" creationId="{A0D481CA-5580-99E5-7F1B-4C25F33E968A}"/>
          </ac:picMkLst>
        </pc:pic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7" creationId="{F50925EA-90A3-1D41-8D35-AD9AFED2E3F9}"/>
          </ac:cxnSpMkLst>
        </pc:cxn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11" creationId="{16D25963-218F-17DD-6991-BE0B16B1BA3D}"/>
          </ac:cxnSpMkLst>
        </pc:cxnChg>
        <pc:cxnChg chg="add mod">
          <ac:chgData name="Yoel Kortick" userId="167978f5-7f40-4909-85d5-d4149554ad4e" providerId="ADAL" clId="{EB5CFF90-8C79-42E4-9A23-2D3FA11D4D76}" dt="2023-07-04T07:53:23.766" v="12206" actId="1037"/>
          <ac:cxnSpMkLst>
            <pc:docMk/>
            <pc:sldMk cId="2489335108" sldId="1970"/>
            <ac:cxnSpMk id="13" creationId="{139C3086-9084-40E3-683C-E886739DFD76}"/>
          </ac:cxnSpMkLst>
        </pc:cxnChg>
        <pc:cxnChg chg="add mod">
          <ac:chgData name="Yoel Kortick" userId="167978f5-7f40-4909-85d5-d4149554ad4e" providerId="ADAL" clId="{EB5CFF90-8C79-42E4-9A23-2D3FA11D4D76}" dt="2023-07-04T07:52:41.944" v="12137" actId="1036"/>
          <ac:cxnSpMkLst>
            <pc:docMk/>
            <pc:sldMk cId="2489335108" sldId="1970"/>
            <ac:cxnSpMk id="15" creationId="{09EAFD35-1BA1-4929-F527-8F81AB4090FF}"/>
          </ac:cxnSpMkLst>
        </pc:cxnChg>
        <pc:cxnChg chg="add mod">
          <ac:chgData name="Yoel Kortick" userId="167978f5-7f40-4909-85d5-d4149554ad4e" providerId="ADAL" clId="{EB5CFF90-8C79-42E4-9A23-2D3FA11D4D76}" dt="2023-07-04T07:52:49.966" v="12166" actId="1037"/>
          <ac:cxnSpMkLst>
            <pc:docMk/>
            <pc:sldMk cId="2489335108" sldId="1970"/>
            <ac:cxnSpMk id="16" creationId="{D0D4F88D-5588-E793-F585-66B918BAB8D9}"/>
          </ac:cxnSpMkLst>
        </pc:cxnChg>
        <pc:cxnChg chg="add mod">
          <ac:chgData name="Yoel Kortick" userId="167978f5-7f40-4909-85d5-d4149554ad4e" providerId="ADAL" clId="{EB5CFF90-8C79-42E4-9A23-2D3FA11D4D76}" dt="2023-07-04T07:52:49.966" v="12166" actId="1037"/>
          <ac:cxnSpMkLst>
            <pc:docMk/>
            <pc:sldMk cId="2489335108" sldId="1970"/>
            <ac:cxnSpMk id="17" creationId="{E991DFAD-FA19-7C07-9DB9-2A8A0E83EDB6}"/>
          </ac:cxnSpMkLst>
        </pc:cxnChg>
        <pc:cxnChg chg="add mod">
          <ac:chgData name="Yoel Kortick" userId="167978f5-7f40-4909-85d5-d4149554ad4e" providerId="ADAL" clId="{EB5CFF90-8C79-42E4-9A23-2D3FA11D4D76}" dt="2023-07-04T07:52:57.849" v="12197" actId="1035"/>
          <ac:cxnSpMkLst>
            <pc:docMk/>
            <pc:sldMk cId="2489335108" sldId="1970"/>
            <ac:cxnSpMk id="18" creationId="{56A8B746-64F1-1DF6-9828-F03DFD62F29E}"/>
          </ac:cxnSpMkLst>
        </pc:cxnChg>
        <pc:cxnChg chg="add mod">
          <ac:chgData name="Yoel Kortick" userId="167978f5-7f40-4909-85d5-d4149554ad4e" providerId="ADAL" clId="{EB5CFF90-8C79-42E4-9A23-2D3FA11D4D76}" dt="2023-07-04T07:52:57.849" v="12197" actId="1035"/>
          <ac:cxnSpMkLst>
            <pc:docMk/>
            <pc:sldMk cId="2489335108" sldId="1970"/>
            <ac:cxnSpMk id="19" creationId="{5815ED84-AD3F-1BCD-AD78-C791E14CD120}"/>
          </ac:cxnSpMkLst>
        </pc:cxn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556682646" sldId="1971"/>
        </pc:sldMkLst>
        <pc:spChg chg="add mod">
          <ac:chgData name="Yoel Kortick" userId="167978f5-7f40-4909-85d5-d4149554ad4e" providerId="ADAL" clId="{EB5CFF90-8C79-42E4-9A23-2D3FA11D4D76}" dt="2023-07-04T07:54:07.561" v="12219" actId="1036"/>
          <ac:spMkLst>
            <pc:docMk/>
            <pc:sldMk cId="556682646" sldId="1971"/>
            <ac:spMk id="3" creationId="{B6A08E0D-EE93-B89F-9EB1-374F6E61F4FF}"/>
          </ac:spMkLst>
        </pc:spChg>
        <pc:spChg chg="mod">
          <ac:chgData name="Yoel Kortick" userId="167978f5-7f40-4909-85d5-d4149554ad4e" providerId="ADAL" clId="{EB5CFF90-8C79-42E4-9A23-2D3FA11D4D76}" dt="2023-07-04T07:54:39.911" v="12337" actId="14100"/>
          <ac:spMkLst>
            <pc:docMk/>
            <pc:sldMk cId="556682646" sldId="1971"/>
            <ac:spMk id="8" creationId="{EDB49532-BE44-1FA4-3B51-1390B928EB5C}"/>
          </ac:spMkLst>
        </pc:spChg>
        <pc:cxnChg chg="del">
          <ac:chgData name="Yoel Kortick" userId="167978f5-7f40-4909-85d5-d4149554ad4e" providerId="ADAL" clId="{EB5CFF90-8C79-42E4-9A23-2D3FA11D4D76}" dt="2023-07-04T07:53:54.061" v="12211" actId="478"/>
          <ac:cxnSpMkLst>
            <pc:docMk/>
            <pc:sldMk cId="556682646" sldId="1971"/>
            <ac:cxnSpMk id="7" creationId="{F50925EA-90A3-1D41-8D35-AD9AFED2E3F9}"/>
          </ac:cxnSpMkLst>
        </pc:cxnChg>
        <pc:cxnChg chg="del">
          <ac:chgData name="Yoel Kortick" userId="167978f5-7f40-4909-85d5-d4149554ad4e" providerId="ADAL" clId="{EB5CFF90-8C79-42E4-9A23-2D3FA11D4D76}" dt="2023-07-04T07:53:53.497" v="12210" actId="478"/>
          <ac:cxnSpMkLst>
            <pc:docMk/>
            <pc:sldMk cId="556682646" sldId="1971"/>
            <ac:cxnSpMk id="11" creationId="{16D25963-218F-17DD-6991-BE0B16B1BA3D}"/>
          </ac:cxnSpMkLst>
        </pc:cxnChg>
        <pc:cxnChg chg="del">
          <ac:chgData name="Yoel Kortick" userId="167978f5-7f40-4909-85d5-d4149554ad4e" providerId="ADAL" clId="{EB5CFF90-8C79-42E4-9A23-2D3FA11D4D76}" dt="2023-07-04T07:53:52.952" v="12209" actId="478"/>
          <ac:cxnSpMkLst>
            <pc:docMk/>
            <pc:sldMk cId="556682646" sldId="1971"/>
            <ac:cxnSpMk id="13" creationId="{139C3086-9084-40E3-683C-E886739DFD76}"/>
          </ac:cxnSpMkLst>
        </pc:cxnChg>
        <pc:cxnChg chg="del">
          <ac:chgData name="Yoel Kortick" userId="167978f5-7f40-4909-85d5-d4149554ad4e" providerId="ADAL" clId="{EB5CFF90-8C79-42E4-9A23-2D3FA11D4D76}" dt="2023-07-04T07:53:52.172" v="12208" actId="478"/>
          <ac:cxnSpMkLst>
            <pc:docMk/>
            <pc:sldMk cId="556682646" sldId="1971"/>
            <ac:cxnSpMk id="15" creationId="{09EAFD35-1BA1-4929-F527-8F81AB4090FF}"/>
          </ac:cxnSpMkLst>
        </pc:cxnChg>
        <pc:cxnChg chg="del">
          <ac:chgData name="Yoel Kortick" userId="167978f5-7f40-4909-85d5-d4149554ad4e" providerId="ADAL" clId="{EB5CFF90-8C79-42E4-9A23-2D3FA11D4D76}" dt="2023-07-04T07:53:55.111" v="12212" actId="478"/>
          <ac:cxnSpMkLst>
            <pc:docMk/>
            <pc:sldMk cId="556682646" sldId="1971"/>
            <ac:cxnSpMk id="17" creationId="{E991DFAD-FA19-7C07-9DB9-2A8A0E83EDB6}"/>
          </ac:cxnSpMkLst>
        </pc:cxnChg>
        <pc:cxnChg chg="del">
          <ac:chgData name="Yoel Kortick" userId="167978f5-7f40-4909-85d5-d4149554ad4e" providerId="ADAL" clId="{EB5CFF90-8C79-42E4-9A23-2D3FA11D4D76}" dt="2023-07-04T07:53:56.097" v="12213" actId="478"/>
          <ac:cxnSpMkLst>
            <pc:docMk/>
            <pc:sldMk cId="556682646" sldId="1971"/>
            <ac:cxnSpMk id="18" creationId="{56A8B746-64F1-1DF6-9828-F03DFD62F29E}"/>
          </ac:cxnSpMkLst>
        </pc:cxnChg>
        <pc:cxnChg chg="del">
          <ac:chgData name="Yoel Kortick" userId="167978f5-7f40-4909-85d5-d4149554ad4e" providerId="ADAL" clId="{EB5CFF90-8C79-42E4-9A23-2D3FA11D4D76}" dt="2023-07-04T07:53:57.651" v="12214" actId="478"/>
          <ac:cxnSpMkLst>
            <pc:docMk/>
            <pc:sldMk cId="556682646" sldId="1971"/>
            <ac:cxnSpMk id="19" creationId="{5815ED84-AD3F-1BCD-AD78-C791E14CD120}"/>
          </ac:cxnSpMkLst>
        </pc:cxnChg>
      </pc:sldChg>
      <pc:sldChg chg="modSp add mod">
        <pc:chgData name="Yoel Kortick" userId="167978f5-7f40-4909-85d5-d4149554ad4e" providerId="ADAL" clId="{EB5CFF90-8C79-42E4-9A23-2D3FA11D4D76}" dt="2023-07-04T11:19:55.571" v="12846"/>
        <pc:sldMkLst>
          <pc:docMk/>
          <pc:sldMk cId="2434816039" sldId="1971"/>
        </pc:sldMkLst>
        <pc:spChg chg="mod">
          <ac:chgData name="Yoel Kortick" userId="167978f5-7f40-4909-85d5-d4149554ad4e" providerId="ADAL" clId="{EB5CFF90-8C79-42E4-9A23-2D3FA11D4D76}" dt="2023-07-04T11:19:55.571" v="12846"/>
          <ac:spMkLst>
            <pc:docMk/>
            <pc:sldMk cId="2434816039" sldId="1971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2434816039" sldId="1971"/>
            <ac:spMk id="8" creationId="{EDB49532-BE44-1FA4-3B51-1390B928EB5C}"/>
          </ac:spMkLst>
        </pc:spChg>
      </pc:sldChg>
      <pc:sldChg chg="addSp delSp modSp add del mod">
        <pc:chgData name="Yoel Kortick" userId="167978f5-7f40-4909-85d5-d4149554ad4e" providerId="ADAL" clId="{EB5CFF90-8C79-42E4-9A23-2D3FA11D4D76}" dt="2023-07-04T11:04:49.390" v="12392" actId="2696"/>
        <pc:sldMkLst>
          <pc:docMk/>
          <pc:sldMk cId="643967248" sldId="1972"/>
        </pc:sldMkLst>
        <pc:spChg chg="del">
          <ac:chgData name="Yoel Kortick" userId="167978f5-7f40-4909-85d5-d4149554ad4e" providerId="ADAL" clId="{EB5CFF90-8C79-42E4-9A23-2D3FA11D4D76}" dt="2023-07-04T07:55:17.633" v="12356" actId="478"/>
          <ac:spMkLst>
            <pc:docMk/>
            <pc:sldMk cId="643967248" sldId="1972"/>
            <ac:spMk id="3" creationId="{B6A08E0D-EE93-B89F-9EB1-374F6E61F4FF}"/>
          </ac:spMkLst>
        </pc:spChg>
        <pc:spChg chg="mod">
          <ac:chgData name="Yoel Kortick" userId="167978f5-7f40-4909-85d5-d4149554ad4e" providerId="ADAL" clId="{EB5CFF90-8C79-42E4-9A23-2D3FA11D4D76}" dt="2023-07-04T07:55:40.500" v="12390" actId="6549"/>
          <ac:spMkLst>
            <pc:docMk/>
            <pc:sldMk cId="643967248" sldId="1972"/>
            <ac:spMk id="8" creationId="{EDB49532-BE44-1FA4-3B51-1390B928EB5C}"/>
          </ac:spMkLst>
        </pc:spChg>
        <pc:picChg chg="del">
          <ac:chgData name="Yoel Kortick" userId="167978f5-7f40-4909-85d5-d4149554ad4e" providerId="ADAL" clId="{EB5CFF90-8C79-42E4-9A23-2D3FA11D4D76}" dt="2023-07-04T07:55:04.211" v="12339" actId="478"/>
          <ac:picMkLst>
            <pc:docMk/>
            <pc:sldMk cId="643967248" sldId="1972"/>
            <ac:picMk id="4" creationId="{1DF0893F-C9BF-A8F5-02E4-80558254FE37}"/>
          </ac:picMkLst>
        </pc:picChg>
        <pc:picChg chg="add mod ord">
          <ac:chgData name="Yoel Kortick" userId="167978f5-7f40-4909-85d5-d4149554ad4e" providerId="ADAL" clId="{EB5CFF90-8C79-42E4-9A23-2D3FA11D4D76}" dt="2023-07-04T07:55:45.612" v="12391" actId="208"/>
          <ac:picMkLst>
            <pc:docMk/>
            <pc:sldMk cId="643967248" sldId="1972"/>
            <ac:picMk id="7" creationId="{FAC43952-AB81-0B99-82FF-EDB9611215A2}"/>
          </ac:picMkLst>
        </pc:picChg>
        <pc:cxnChg chg="mod">
          <ac:chgData name="Yoel Kortick" userId="167978f5-7f40-4909-85d5-d4149554ad4e" providerId="ADAL" clId="{EB5CFF90-8C79-42E4-9A23-2D3FA11D4D76}" dt="2023-07-04T07:55:22.626" v="12358" actId="14100"/>
          <ac:cxnSpMkLst>
            <pc:docMk/>
            <pc:sldMk cId="643967248" sldId="1972"/>
            <ac:cxnSpMk id="16" creationId="{D0D4F88D-5588-E793-F585-66B918BAB8D9}"/>
          </ac:cxnSpMkLst>
        </pc:cxnChg>
      </pc:sldChg>
      <pc:sldChg chg="modSp add mod ord">
        <pc:chgData name="Yoel Kortick" userId="167978f5-7f40-4909-85d5-d4149554ad4e" providerId="ADAL" clId="{EB5CFF90-8C79-42E4-9A23-2D3FA11D4D76}" dt="2023-07-04T11:19:59.111" v="12847"/>
        <pc:sldMkLst>
          <pc:docMk/>
          <pc:sldMk cId="3051847464" sldId="1972"/>
        </pc:sldMkLst>
        <pc:spChg chg="mod">
          <ac:chgData name="Yoel Kortick" userId="167978f5-7f40-4909-85d5-d4149554ad4e" providerId="ADAL" clId="{EB5CFF90-8C79-42E4-9A23-2D3FA11D4D76}" dt="2023-07-04T11:19:59.111" v="12847"/>
          <ac:spMkLst>
            <pc:docMk/>
            <pc:sldMk cId="3051847464" sldId="1972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3051847464" sldId="1972"/>
            <ac:spMk id="8" creationId="{EDB49532-BE44-1FA4-3B51-1390B928EB5C}"/>
          </ac:spMkLst>
        </pc:spChg>
      </pc:sldChg>
      <pc:sldChg chg="addSp delSp modSp add mod">
        <pc:chgData name="Yoel Kortick" userId="167978f5-7f40-4909-85d5-d4149554ad4e" providerId="ADAL" clId="{EB5CFF90-8C79-42E4-9A23-2D3FA11D4D76}" dt="2023-07-04T11:20:03.641" v="12848"/>
        <pc:sldMkLst>
          <pc:docMk/>
          <pc:sldMk cId="531464878" sldId="1973"/>
        </pc:sldMkLst>
        <pc:spChg chg="mod">
          <ac:chgData name="Yoel Kortick" userId="167978f5-7f40-4909-85d5-d4149554ad4e" providerId="ADAL" clId="{EB5CFF90-8C79-42E4-9A23-2D3FA11D4D76}" dt="2023-07-04T11:20:03.641" v="12848"/>
          <ac:spMkLst>
            <pc:docMk/>
            <pc:sldMk cId="531464878" sldId="1973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7:59.582" v="12815" actId="20577"/>
          <ac:spMkLst>
            <pc:docMk/>
            <pc:sldMk cId="531464878" sldId="1973"/>
            <ac:spMk id="6" creationId="{A71215A1-7835-4033-9657-BEA33A271663}"/>
          </ac:spMkLst>
        </pc:spChg>
        <pc:spChg chg="del mod">
          <ac:chgData name="Yoel Kortick" userId="167978f5-7f40-4909-85d5-d4149554ad4e" providerId="ADAL" clId="{EB5CFF90-8C79-42E4-9A23-2D3FA11D4D76}" dt="2023-07-04T11:07:32.479" v="12521" actId="478"/>
          <ac:spMkLst>
            <pc:docMk/>
            <pc:sldMk cId="531464878" sldId="1973"/>
            <ac:spMk id="7" creationId="{DDADA7A8-49B5-4721-19DC-87B314539D2D}"/>
          </ac:spMkLst>
        </pc:spChg>
        <pc:spChg chg="mod">
          <ac:chgData name="Yoel Kortick" userId="167978f5-7f40-4909-85d5-d4149554ad4e" providerId="ADAL" clId="{EB5CFF90-8C79-42E4-9A23-2D3FA11D4D76}" dt="2023-07-04T11:09:51.359" v="12594" actId="14100"/>
          <ac:spMkLst>
            <pc:docMk/>
            <pc:sldMk cId="531464878" sldId="1973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4T11:07:54.416" v="12554" actId="208"/>
          <ac:spMkLst>
            <pc:docMk/>
            <pc:sldMk cId="531464878" sldId="1973"/>
            <ac:spMk id="10" creationId="{F4F7FE0F-F675-F1A2-F29E-55B919603022}"/>
          </ac:spMkLst>
        </pc:spChg>
        <pc:picChg chg="del">
          <ac:chgData name="Yoel Kortick" userId="167978f5-7f40-4909-85d5-d4149554ad4e" providerId="ADAL" clId="{EB5CFF90-8C79-42E4-9A23-2D3FA11D4D76}" dt="2023-07-04T11:05:25.089" v="12398" actId="478"/>
          <ac:picMkLst>
            <pc:docMk/>
            <pc:sldMk cId="531464878" sldId="1973"/>
            <ac:picMk id="4" creationId="{2B8ADE21-16E8-5A6A-F259-2AD06012F95D}"/>
          </ac:picMkLst>
        </pc:picChg>
        <pc:picChg chg="add mod ord">
          <ac:chgData name="Yoel Kortick" userId="167978f5-7f40-4909-85d5-d4149554ad4e" providerId="ADAL" clId="{EB5CFF90-8C79-42E4-9A23-2D3FA11D4D76}" dt="2023-07-04T11:09:55.704" v="12595" actId="208"/>
          <ac:picMkLst>
            <pc:docMk/>
            <pc:sldMk cId="531464878" sldId="1973"/>
            <ac:picMk id="9" creationId="{C6656233-88AB-D1C5-707A-914B78AF4505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20:07.448" v="12849"/>
        <pc:sldMkLst>
          <pc:docMk/>
          <pc:sldMk cId="3894110090" sldId="1974"/>
        </pc:sldMkLst>
        <pc:spChg chg="mod">
          <ac:chgData name="Yoel Kortick" userId="167978f5-7f40-4909-85d5-d4149554ad4e" providerId="ADAL" clId="{EB5CFF90-8C79-42E4-9A23-2D3FA11D4D76}" dt="2023-07-04T11:20:07.448" v="12849"/>
          <ac:spMkLst>
            <pc:docMk/>
            <pc:sldMk cId="3894110090" sldId="1974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08:31.709" v="12585" actId="20577"/>
          <ac:spMkLst>
            <pc:docMk/>
            <pc:sldMk cId="3894110090" sldId="1974"/>
            <ac:spMk id="6" creationId="{A71215A1-7835-4033-9657-BEA33A271663}"/>
          </ac:spMkLst>
        </pc:spChg>
        <pc:spChg chg="mod">
          <ac:chgData name="Yoel Kortick" userId="167978f5-7f40-4909-85d5-d4149554ad4e" providerId="ADAL" clId="{EB5CFF90-8C79-42E4-9A23-2D3FA11D4D76}" dt="2023-07-04T11:10:07.978" v="12597" actId="14100"/>
          <ac:spMkLst>
            <pc:docMk/>
            <pc:sldMk cId="3894110090" sldId="1974"/>
            <ac:spMk id="8" creationId="{A3714DD5-A5C3-3A5A-DD2E-2F28B9292613}"/>
          </ac:spMkLst>
        </pc:spChg>
        <pc:spChg chg="mod">
          <ac:chgData name="Yoel Kortick" userId="167978f5-7f40-4909-85d5-d4149554ad4e" providerId="ADAL" clId="{EB5CFF90-8C79-42E4-9A23-2D3FA11D4D76}" dt="2023-07-04T11:09:01.446" v="12591" actId="6549"/>
          <ac:spMkLst>
            <pc:docMk/>
            <pc:sldMk cId="3894110090" sldId="1974"/>
            <ac:spMk id="10" creationId="{F4F7FE0F-F675-F1A2-F29E-55B919603022}"/>
          </ac:spMkLst>
        </pc:spChg>
        <pc:picChg chg="add mod ord">
          <ac:chgData name="Yoel Kortick" userId="167978f5-7f40-4909-85d5-d4149554ad4e" providerId="ADAL" clId="{EB5CFF90-8C79-42E4-9A23-2D3FA11D4D76}" dt="2023-07-04T11:10:19.646" v="12598" actId="208"/>
          <ac:picMkLst>
            <pc:docMk/>
            <pc:sldMk cId="3894110090" sldId="1974"/>
            <ac:picMk id="4" creationId="{0A7A1EB2-8201-E906-53C7-0F1E59365F65}"/>
          </ac:picMkLst>
        </pc:picChg>
        <pc:picChg chg="del">
          <ac:chgData name="Yoel Kortick" userId="167978f5-7f40-4909-85d5-d4149554ad4e" providerId="ADAL" clId="{EB5CFF90-8C79-42E4-9A23-2D3FA11D4D76}" dt="2023-07-04T11:08:37.086" v="12586" actId="478"/>
          <ac:picMkLst>
            <pc:docMk/>
            <pc:sldMk cId="3894110090" sldId="1974"/>
            <ac:picMk id="9" creationId="{C6656233-88AB-D1C5-707A-914B78AF4505}"/>
          </ac:picMkLst>
        </pc:picChg>
      </pc:sldChg>
      <pc:sldChg chg="addSp delSp modSp add mod">
        <pc:chgData name="Yoel Kortick" userId="167978f5-7f40-4909-85d5-d4149554ad4e" providerId="ADAL" clId="{EB5CFF90-8C79-42E4-9A23-2D3FA11D4D76}" dt="2023-07-04T11:20:12.656" v="12850"/>
        <pc:sldMkLst>
          <pc:docMk/>
          <pc:sldMk cId="1139189507" sldId="1975"/>
        </pc:sldMkLst>
        <pc:spChg chg="mod">
          <ac:chgData name="Yoel Kortick" userId="167978f5-7f40-4909-85d5-d4149554ad4e" providerId="ADAL" clId="{EB5CFF90-8C79-42E4-9A23-2D3FA11D4D76}" dt="2023-07-04T11:20:12.656" v="12850"/>
          <ac:spMkLst>
            <pc:docMk/>
            <pc:sldMk cId="1139189507" sldId="1975"/>
            <ac:spMk id="5" creationId="{E8A1DDA2-AC00-41D8-9746-AC602EB1E40A}"/>
          </ac:spMkLst>
        </pc:spChg>
        <pc:spChg chg="mod">
          <ac:chgData name="Yoel Kortick" userId="167978f5-7f40-4909-85d5-d4149554ad4e" providerId="ADAL" clId="{EB5CFF90-8C79-42E4-9A23-2D3FA11D4D76}" dt="2023-07-04T11:13:12.078" v="12669" actId="20577"/>
          <ac:spMkLst>
            <pc:docMk/>
            <pc:sldMk cId="1139189507" sldId="1975"/>
            <ac:spMk id="6" creationId="{A71215A1-7835-4033-9657-BEA33A271663}"/>
          </ac:spMkLst>
        </pc:spChg>
        <pc:spChg chg="del">
          <ac:chgData name="Yoel Kortick" userId="167978f5-7f40-4909-85d5-d4149554ad4e" providerId="ADAL" clId="{EB5CFF90-8C79-42E4-9A23-2D3FA11D4D76}" dt="2023-07-04T11:13:17.306" v="12670" actId="478"/>
          <ac:spMkLst>
            <pc:docMk/>
            <pc:sldMk cId="1139189507" sldId="1975"/>
            <ac:spMk id="8" creationId="{A3714DD5-A5C3-3A5A-DD2E-2F28B9292613}"/>
          </ac:spMkLst>
        </pc:spChg>
        <pc:spChg chg="add mod">
          <ac:chgData name="Yoel Kortick" userId="167978f5-7f40-4909-85d5-d4149554ad4e" providerId="ADAL" clId="{EB5CFF90-8C79-42E4-9A23-2D3FA11D4D76}" dt="2023-07-04T11:15:45.867" v="12762" actId="1076"/>
          <ac:spMkLst>
            <pc:docMk/>
            <pc:sldMk cId="1139189507" sldId="1975"/>
            <ac:spMk id="9" creationId="{9C32C80E-8A13-C790-F79A-495BC946B903}"/>
          </ac:spMkLst>
        </pc:spChg>
        <pc:spChg chg="mod">
          <ac:chgData name="Yoel Kortick" userId="167978f5-7f40-4909-85d5-d4149554ad4e" providerId="ADAL" clId="{EB5CFF90-8C79-42E4-9A23-2D3FA11D4D76}" dt="2023-07-04T11:16:15.267" v="12767"/>
          <ac:spMkLst>
            <pc:docMk/>
            <pc:sldMk cId="1139189507" sldId="1975"/>
            <ac:spMk id="10" creationId="{F4F7FE0F-F675-F1A2-F29E-55B919603022}"/>
          </ac:spMkLst>
        </pc:spChg>
        <pc:picChg chg="del">
          <ac:chgData name="Yoel Kortick" userId="167978f5-7f40-4909-85d5-d4149554ad4e" providerId="ADAL" clId="{EB5CFF90-8C79-42E4-9A23-2D3FA11D4D76}" dt="2023-07-04T11:12:18.335" v="12602" actId="478"/>
          <ac:picMkLst>
            <pc:docMk/>
            <pc:sldMk cId="1139189507" sldId="1975"/>
            <ac:picMk id="4" creationId="{0A7A1EB2-8201-E906-53C7-0F1E59365F65}"/>
          </ac:picMkLst>
        </pc:picChg>
        <pc:picChg chg="add mod ord">
          <ac:chgData name="Yoel Kortick" userId="167978f5-7f40-4909-85d5-d4149554ad4e" providerId="ADAL" clId="{EB5CFF90-8C79-42E4-9A23-2D3FA11D4D76}" dt="2023-07-04T11:15:50.111" v="12764" actId="208"/>
          <ac:picMkLst>
            <pc:docMk/>
            <pc:sldMk cId="1139189507" sldId="1975"/>
            <ac:picMk id="7" creationId="{1EB2977D-1745-700A-F0FC-F04236420DEB}"/>
          </ac:picMkLst>
        </pc:picChg>
        <pc:cxnChg chg="add">
          <ac:chgData name="Yoel Kortick" userId="167978f5-7f40-4909-85d5-d4149554ad4e" providerId="ADAL" clId="{EB5CFF90-8C79-42E4-9A23-2D3FA11D4D76}" dt="2023-07-04T11:15:55.435" v="12765" actId="11529"/>
          <ac:cxnSpMkLst>
            <pc:docMk/>
            <pc:sldMk cId="1139189507" sldId="1975"/>
            <ac:cxnSpMk id="12" creationId="{569EFA6A-F665-BFB8-651A-5AEABC791149}"/>
          </ac:cxnSpMkLst>
        </pc:cxnChg>
        <pc:cxnChg chg="add">
          <ac:chgData name="Yoel Kortick" userId="167978f5-7f40-4909-85d5-d4149554ad4e" providerId="ADAL" clId="{EB5CFF90-8C79-42E4-9A23-2D3FA11D4D76}" dt="2023-07-04T11:16:01.678" v="12766" actId="11529"/>
          <ac:cxnSpMkLst>
            <pc:docMk/>
            <pc:sldMk cId="1139189507" sldId="1975"/>
            <ac:cxnSpMk id="14" creationId="{DB625C8C-5116-439A-1173-3F747E73CD34}"/>
          </ac:cxnSpMkLst>
        </pc:cxnChg>
      </pc:sldChg>
      <pc:sldChg chg="modSp add del mod">
        <pc:chgData name="Yoel Kortick" userId="167978f5-7f40-4909-85d5-d4149554ad4e" providerId="ADAL" clId="{EB5CFF90-8C79-42E4-9A23-2D3FA11D4D76}" dt="2023-07-04T11:19:20.313" v="12841" actId="2696"/>
        <pc:sldMkLst>
          <pc:docMk/>
          <pc:sldMk cId="625537183" sldId="1976"/>
        </pc:sldMkLst>
        <pc:spChg chg="mod">
          <ac:chgData name="Yoel Kortick" userId="167978f5-7f40-4909-85d5-d4149554ad4e" providerId="ADAL" clId="{EB5CFF90-8C79-42E4-9A23-2D3FA11D4D76}" dt="2023-07-04T11:18:54.334" v="12839" actId="14100"/>
          <ac:spMkLst>
            <pc:docMk/>
            <pc:sldMk cId="625537183" sldId="1976"/>
            <ac:spMk id="3" creationId="{440E2C51-CB70-4EE1-8E6B-DADCB74DEC44}"/>
          </ac:spMkLst>
        </pc:spChg>
      </pc:sldChg>
      <pc:sldChg chg="add">
        <pc:chgData name="Yoel Kortick" userId="167978f5-7f40-4909-85d5-d4149554ad4e" providerId="ADAL" clId="{EB5CFF90-8C79-42E4-9A23-2D3FA11D4D76}" dt="2023-07-04T11:19:25.523" v="12842"/>
        <pc:sldMkLst>
          <pc:docMk/>
          <pc:sldMk cId="3557758514" sldId="1976"/>
        </pc:sldMkLst>
      </pc:sldChg>
      <pc:sldChg chg="add del">
        <pc:chgData name="Yoel Kortick" userId="167978f5-7f40-4909-85d5-d4149554ad4e" providerId="ADAL" clId="{EB5CFF90-8C79-42E4-9A23-2D3FA11D4D76}" dt="2023-07-04T11:19:02.233" v="12840" actId="47"/>
        <pc:sldMkLst>
          <pc:docMk/>
          <pc:sldMk cId="3643805867" sldId="1977"/>
        </pc:sldMkLst>
      </pc:sldChg>
      <pc:sldMasterChg chg="addSp delSp modSp mod delSldLayout">
        <pc:chgData name="Yoel Kortick" userId="167978f5-7f40-4909-85d5-d4149554ad4e" providerId="ADAL" clId="{EB5CFF90-8C79-42E4-9A23-2D3FA11D4D76}" dt="2023-06-30T14:40:55.690" v="14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EB5CFF90-8C79-42E4-9A23-2D3FA11D4D76}" dt="2023-06-30T14:40:41.307" v="12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del">
          <ac:chgData name="Yoel Kortick" userId="167978f5-7f40-4909-85d5-d4149554ad4e" providerId="ADAL" clId="{EB5CFF90-8C79-42E4-9A23-2D3FA11D4D76}" dt="2023-06-30T14:40:44.349" v="13" actId="478"/>
          <ac:picMkLst>
            <pc:docMk/>
            <pc:sldMasterMk cId="2149381290" sldId="2147483648"/>
            <ac:picMk id="4" creationId="{00000000-0000-0000-0000-000000000000}"/>
          </ac:picMkLst>
        </pc:picChg>
        <pc:picChg chg="add mod">
          <ac:chgData name="Yoel Kortick" userId="167978f5-7f40-4909-85d5-d4149554ad4e" providerId="ADAL" clId="{EB5CFF90-8C79-42E4-9A23-2D3FA11D4D76}" dt="2023-06-30T14:40:55.690" v="14"/>
          <ac:picMkLst>
            <pc:docMk/>
            <pc:sldMasterMk cId="2149381290" sldId="2147483648"/>
            <ac:picMk id="5" creationId="{C1FF1E4F-B469-7AE5-7206-94D7CA9B465A}"/>
          </ac:picMkLst>
        </pc:picChg>
        <pc:sldLayoutChg chg="del">
          <pc:chgData name="Yoel Kortick" userId="167978f5-7f40-4909-85d5-d4149554ad4e" providerId="ADAL" clId="{EB5CFF90-8C79-42E4-9A23-2D3FA11D4D76}" dt="2023-06-30T14:40:26.075" v="8" actId="2696"/>
          <pc:sldLayoutMkLst>
            <pc:docMk/>
            <pc:sldMasterMk cId="2149381290" sldId="2147483648"/>
            <pc:sldLayoutMk cId="2753834623" sldId="214748380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2025-01-01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02F0A66-5C3E-4128-A52D-5CEDB7104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95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13B080-DDAD-47E1-B619-25B420D21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4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FF1E4F-B469-7AE5-7206-94D7CA9B465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10" r:id="rId21"/>
    <p:sldLayoutId id="2147483811" r:id="rId22"/>
    <p:sldLayoutId id="2147483812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571750"/>
            <a:ext cx="7128792" cy="1305174"/>
          </a:xfrm>
        </p:spPr>
        <p:txBody>
          <a:bodyPr/>
          <a:lstStyle/>
          <a:p>
            <a:r>
              <a:rPr lang="en-US" sz="3200" dirty="0"/>
              <a:t>How to use local parameter fields (local fields) in Alma Analytics</a:t>
            </a:r>
            <a:endParaRPr lang="LID4096" sz="32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939903"/>
            <a:ext cx="6196532" cy="1008112"/>
          </a:xfrm>
        </p:spPr>
        <p:txBody>
          <a:bodyPr>
            <a:normAutofit/>
          </a:bodyPr>
          <a:lstStyle/>
          <a:p>
            <a:r>
              <a:rPr lang="en-US" sz="2800" dirty="0"/>
              <a:t>Yoel Kortick</a:t>
            </a:r>
          </a:p>
          <a:p>
            <a:r>
              <a:rPr lang="en-US" sz="2800" dirty="0"/>
              <a:t>Senior Librarian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BA54D-D1C1-6178-D52F-9508B89AC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A77714-D13B-7657-5D31-ED4A663E8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E86C49-6400-BA96-6A30-CB55F53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1C675-4066-AE0D-3053-2F1A6BA1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754295"/>
          </a:xfrm>
        </p:spPr>
        <p:txBody>
          <a:bodyPr>
            <a:normAutofit/>
          </a:bodyPr>
          <a:lstStyle/>
          <a:p>
            <a:r>
              <a:rPr lang="en-US" sz="1800" dirty="0"/>
              <a:t>Ex Libris makes the appropriate definitions in code table ‘Holding Local Parameters for Reports’ and runs appropriate indexing.  </a:t>
            </a:r>
            <a:r>
              <a:rPr lang="en-US" sz="1800" dirty="0">
                <a:highlight>
                  <a:srgbClr val="FFFF00"/>
                </a:highlight>
              </a:rPr>
              <a:t>Holdings</a:t>
            </a:r>
            <a:r>
              <a:rPr lang="en-US" sz="1800" dirty="0"/>
              <a:t> fields: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46F8D-C5FE-EB9B-18F9-7549699C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29" y="1455045"/>
            <a:ext cx="8197491" cy="33558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925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The sample records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633367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sample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830"/>
            <a:ext cx="8424936" cy="576064"/>
          </a:xfrm>
        </p:spPr>
        <p:txBody>
          <a:bodyPr>
            <a:normAutofit/>
          </a:bodyPr>
          <a:lstStyle/>
          <a:p>
            <a:r>
              <a:rPr lang="en-US" sz="2000" dirty="0"/>
              <a:t>Here is bibliographic record MMSID 999640900001341 with local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F2A04-234C-B710-23A5-783FE3AC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74" y="1706652"/>
            <a:ext cx="4898676" cy="329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5457EB-EB1F-260C-B373-32815D676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9" y="1158910"/>
            <a:ext cx="7415213" cy="548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EF1A2-A09C-231F-F765-5ABD94FCBD00}"/>
              </a:ext>
            </a:extLst>
          </p:cNvPr>
          <p:cNvSpPr txBox="1"/>
          <p:nvPr/>
        </p:nvSpPr>
        <p:spPr>
          <a:xfrm>
            <a:off x="5868144" y="1922361"/>
            <a:ext cx="233856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/>
              <a:t>Fields defined as </a:t>
            </a:r>
            <a:r>
              <a:rPr lang="en-US" sz="1400" dirty="0" err="1"/>
              <a:t>local_param</a:t>
            </a:r>
            <a:r>
              <a:rPr lang="en-US" sz="1400" dirty="0"/>
              <a:t> fields are in red squares</a:t>
            </a:r>
            <a:endParaRPr lang="he-IL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80FA63-D525-3E47-038B-FA0B83848D9D}"/>
              </a:ext>
            </a:extLst>
          </p:cNvPr>
          <p:cNvSpPr/>
          <p:nvPr/>
        </p:nvSpPr>
        <p:spPr>
          <a:xfrm>
            <a:off x="452437" y="4463593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47781-AB50-C21B-B5CF-6E02A223EB7D}"/>
              </a:ext>
            </a:extLst>
          </p:cNvPr>
          <p:cNvSpPr/>
          <p:nvPr/>
        </p:nvSpPr>
        <p:spPr>
          <a:xfrm>
            <a:off x="451333" y="2497058"/>
            <a:ext cx="4805817" cy="2873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177F3-5E45-2CC7-1B7E-EF03B22ACA75}"/>
              </a:ext>
            </a:extLst>
          </p:cNvPr>
          <p:cNvSpPr/>
          <p:nvPr/>
        </p:nvSpPr>
        <p:spPr>
          <a:xfrm>
            <a:off x="452437" y="1710362"/>
            <a:ext cx="2574028" cy="262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7D9FEE-0A4E-2140-0A89-A20CF1D38BF0}"/>
              </a:ext>
            </a:extLst>
          </p:cNvPr>
          <p:cNvSpPr/>
          <p:nvPr/>
        </p:nvSpPr>
        <p:spPr>
          <a:xfrm>
            <a:off x="448136" y="1985944"/>
            <a:ext cx="2574028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ECEDBD-2A41-09C8-6536-22C87BC43514}"/>
              </a:ext>
            </a:extLst>
          </p:cNvPr>
          <p:cNvSpPr/>
          <p:nvPr/>
        </p:nvSpPr>
        <p:spPr>
          <a:xfrm>
            <a:off x="436756" y="2245528"/>
            <a:ext cx="3276392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DB562-7299-162E-D7F1-D0649DCD0FE7}"/>
              </a:ext>
            </a:extLst>
          </p:cNvPr>
          <p:cNvSpPr/>
          <p:nvPr/>
        </p:nvSpPr>
        <p:spPr>
          <a:xfrm>
            <a:off x="452437" y="4193278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989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31B64-A221-CF7C-33C8-2EA05948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2EAC8-46F9-FA6F-B1E5-A36B94D3B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0BD509-A1B2-BC24-3467-B294ED24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sample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BB1B3-4B8E-0693-7A76-58615D78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96502"/>
            <a:ext cx="8424936" cy="451112"/>
          </a:xfrm>
        </p:spPr>
        <p:txBody>
          <a:bodyPr>
            <a:normAutofit/>
          </a:bodyPr>
          <a:lstStyle/>
          <a:p>
            <a:r>
              <a:rPr lang="en-US" sz="1800" dirty="0"/>
              <a:t>Here is holdings record ID 22100310020001341 with local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D9084-7CDF-5084-9F7E-20EEDA3CA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606"/>
            <a:ext cx="9144000" cy="29516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696FC6-C374-4019-DDBF-08C1C12831BC}"/>
              </a:ext>
            </a:extLst>
          </p:cNvPr>
          <p:cNvSpPr/>
          <p:nvPr/>
        </p:nvSpPr>
        <p:spPr>
          <a:xfrm>
            <a:off x="213105" y="3858512"/>
            <a:ext cx="8798373" cy="36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91653-E4D9-DCE0-A6AE-D35263848A24}"/>
              </a:ext>
            </a:extLst>
          </p:cNvPr>
          <p:cNvSpPr txBox="1"/>
          <p:nvPr/>
        </p:nvSpPr>
        <p:spPr>
          <a:xfrm>
            <a:off x="6084168" y="1619622"/>
            <a:ext cx="233856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400" dirty="0"/>
              <a:t>Fields defined as </a:t>
            </a:r>
            <a:r>
              <a:rPr lang="en-US" sz="1400" dirty="0" err="1"/>
              <a:t>local_param</a:t>
            </a:r>
            <a:r>
              <a:rPr lang="en-US" sz="1400" dirty="0"/>
              <a:t> fields are in red squares</a:t>
            </a:r>
            <a:endParaRPr lang="he-IL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ED7EF3-80A8-2BD1-BA4B-D5F2F2D153D0}"/>
              </a:ext>
            </a:extLst>
          </p:cNvPr>
          <p:cNvSpPr/>
          <p:nvPr/>
        </p:nvSpPr>
        <p:spPr>
          <a:xfrm>
            <a:off x="192163" y="4221392"/>
            <a:ext cx="3438933" cy="27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41EC0-F6E7-7699-6B78-9D57D745EB6F}"/>
              </a:ext>
            </a:extLst>
          </p:cNvPr>
          <p:cNvSpPr/>
          <p:nvPr/>
        </p:nvSpPr>
        <p:spPr>
          <a:xfrm>
            <a:off x="220394" y="3451110"/>
            <a:ext cx="8791084" cy="4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5ADF8-78A2-CAE9-2597-7E5D0F9184D7}"/>
              </a:ext>
            </a:extLst>
          </p:cNvPr>
          <p:cNvSpPr/>
          <p:nvPr/>
        </p:nvSpPr>
        <p:spPr>
          <a:xfrm>
            <a:off x="220394" y="3179102"/>
            <a:ext cx="6181725" cy="272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62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15CF2-BC21-2AC7-3674-5117E363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C97403-615E-4313-8D9B-126CBDA23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The results in analytics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6662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18A12-22AF-63A3-8776-C4FC7EE9F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E013C-CACF-BF86-0AC0-2864964B98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46474A-EE88-765B-76D9-11CDDA68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E7D03-01D8-7EC2-3D49-829F3DB29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8"/>
          </a:xfrm>
        </p:spPr>
        <p:txBody>
          <a:bodyPr>
            <a:normAutofit/>
          </a:bodyPr>
          <a:lstStyle/>
          <a:p>
            <a:r>
              <a:rPr lang="en-US" sz="1800" dirty="0"/>
              <a:t>Here are the (the first 10) bibliographic record </a:t>
            </a:r>
            <a:r>
              <a:rPr lang="en-US" sz="1800" dirty="0" err="1"/>
              <a:t>local_param</a:t>
            </a:r>
            <a:r>
              <a:rPr lang="en-US" sz="1800" dirty="0"/>
              <a:t> fields (in the shared folder “Bibliographic details)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196E-790B-9379-5B87-9929F35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629" y="1491630"/>
            <a:ext cx="2952750" cy="3067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364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88394-CC76-21AD-9D6C-5BB57FFE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87701-3FF2-575B-3E62-9B5EE2E6B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73387C-F2C1-E3BE-A64A-920405E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9DABB1DA-0467-994E-8F03-46EA681E1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152128"/>
          </a:xfrm>
        </p:spPr>
        <p:txBody>
          <a:bodyPr>
            <a:normAutofit/>
          </a:bodyPr>
          <a:lstStyle/>
          <a:p>
            <a:r>
              <a:rPr lang="en-US" sz="1800" dirty="0"/>
              <a:t>Here are the holdings record </a:t>
            </a:r>
            <a:r>
              <a:rPr lang="en-US" sz="1800" dirty="0" err="1"/>
              <a:t>local_param</a:t>
            </a:r>
            <a:r>
              <a:rPr lang="en-US" sz="1800" dirty="0"/>
              <a:t> fields (here we are looking in the physical items subject area)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A975E-2FEB-000F-DEB5-855BCDA5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347614"/>
            <a:ext cx="3000375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5260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50D19-F0D1-3971-455D-F365758A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E69FB-2C33-C90D-635A-2D1E5CC5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2059395"/>
            <a:ext cx="9144000" cy="628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65930-80F9-CB9A-9923-ACAE2195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5F2385-2F68-206D-AE1D-15FC0C8E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ADCB870-3A35-7B0B-FABA-70FFBC5E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19"/>
          </a:xfrm>
        </p:spPr>
        <p:txBody>
          <a:bodyPr>
            <a:normAutofit/>
          </a:bodyPr>
          <a:lstStyle/>
          <a:p>
            <a:r>
              <a:rPr lang="en-US" sz="1800" dirty="0"/>
              <a:t>Here is the bibliographic record in analytics with local parameter fields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B3071F-4CCF-5304-A2AA-D79118A46025}"/>
              </a:ext>
            </a:extLst>
          </p:cNvPr>
          <p:cNvSpPr/>
          <p:nvPr/>
        </p:nvSpPr>
        <p:spPr>
          <a:xfrm>
            <a:off x="3995936" y="2132369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3BAEF4-4A84-7DCB-0A84-34ECC8371E66}"/>
              </a:ext>
            </a:extLst>
          </p:cNvPr>
          <p:cNvSpPr/>
          <p:nvPr/>
        </p:nvSpPr>
        <p:spPr>
          <a:xfrm>
            <a:off x="2348920" y="2132369"/>
            <a:ext cx="12332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99B91-A373-3E3C-687C-B03B1A5552C2}"/>
              </a:ext>
            </a:extLst>
          </p:cNvPr>
          <p:cNvSpPr/>
          <p:nvPr/>
        </p:nvSpPr>
        <p:spPr>
          <a:xfrm>
            <a:off x="5292080" y="2120973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5003A-F1EC-530F-BE02-03AC2F24DFDE}"/>
              </a:ext>
            </a:extLst>
          </p:cNvPr>
          <p:cNvSpPr/>
          <p:nvPr/>
        </p:nvSpPr>
        <p:spPr>
          <a:xfrm>
            <a:off x="7452320" y="2113414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E23C2-7F65-2B29-0795-CAF3FD9FF785}"/>
              </a:ext>
            </a:extLst>
          </p:cNvPr>
          <p:cNvSpPr txBox="1"/>
          <p:nvPr/>
        </p:nvSpPr>
        <p:spPr>
          <a:xfrm>
            <a:off x="971600" y="3133713"/>
            <a:ext cx="3366065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we will soon see that it is also possible to have the MARC field displayed together with the text “Local Param </a:t>
            </a:r>
            <a:r>
              <a:rPr lang="en-US" sz="1400" dirty="0" err="1"/>
              <a:t>nn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69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FC355-9113-1D57-FDE3-B29CA848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B5DD17-EC4B-E0F6-4592-CDB8B950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94"/>
            <a:ext cx="9144000" cy="1060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8F164-D7E8-8A29-0AD6-0FC8A8596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22E575-A28E-EE48-67B6-C84B73B5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7E1C10F-7E23-1EA5-3D18-D82A76114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80119"/>
          </a:xfrm>
        </p:spPr>
        <p:txBody>
          <a:bodyPr>
            <a:normAutofit/>
          </a:bodyPr>
          <a:lstStyle/>
          <a:p>
            <a:r>
              <a:rPr lang="en-US" sz="1800" dirty="0"/>
              <a:t>Here is the holdings record in analytics with local parameter fields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D5158-D808-E9E8-8732-0EFEEE7ED316}"/>
              </a:ext>
            </a:extLst>
          </p:cNvPr>
          <p:cNvSpPr/>
          <p:nvPr/>
        </p:nvSpPr>
        <p:spPr>
          <a:xfrm>
            <a:off x="4572000" y="2113414"/>
            <a:ext cx="648072" cy="458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4C9CC-9ABE-5427-9AAA-7F9F6F31D53E}"/>
              </a:ext>
            </a:extLst>
          </p:cNvPr>
          <p:cNvSpPr/>
          <p:nvPr/>
        </p:nvSpPr>
        <p:spPr>
          <a:xfrm>
            <a:off x="997888" y="2150656"/>
            <a:ext cx="1233280" cy="421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5CE01-EF4E-4DB1-74C6-098E2B95F5E4}"/>
              </a:ext>
            </a:extLst>
          </p:cNvPr>
          <p:cNvSpPr/>
          <p:nvPr/>
        </p:nvSpPr>
        <p:spPr>
          <a:xfrm>
            <a:off x="5220072" y="2120972"/>
            <a:ext cx="1224136" cy="450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530A97-D7C4-3DA3-AB74-B4FB16B5A30D}"/>
              </a:ext>
            </a:extLst>
          </p:cNvPr>
          <p:cNvSpPr/>
          <p:nvPr/>
        </p:nvSpPr>
        <p:spPr>
          <a:xfrm>
            <a:off x="8146112" y="2126557"/>
            <a:ext cx="962392" cy="445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8050A-85F1-A42D-65C6-F8BFEAE5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41B82-06CE-946A-17CD-1054E9B31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77FD5-7F8F-24C1-CC4D-90998035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8F6B1-BE79-AD2E-58C4-9736A335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13" y="4385067"/>
            <a:ext cx="9144000" cy="6283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06746C-4374-CAE3-B028-6C8FF016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014" y="555526"/>
            <a:ext cx="5372100" cy="3609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D512AE-F600-0BAB-6521-378E9FAA255F}"/>
              </a:ext>
            </a:extLst>
          </p:cNvPr>
          <p:cNvSpPr/>
          <p:nvPr/>
        </p:nvSpPr>
        <p:spPr>
          <a:xfrm>
            <a:off x="2329277" y="3580432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53C6A-0E12-A3DA-3E8C-B61E2BF2F29F}"/>
              </a:ext>
            </a:extLst>
          </p:cNvPr>
          <p:cNvSpPr/>
          <p:nvPr/>
        </p:nvSpPr>
        <p:spPr>
          <a:xfrm>
            <a:off x="2329277" y="1479083"/>
            <a:ext cx="5299837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6D80D1-2ED4-4F5F-3871-9F954E540D14}"/>
              </a:ext>
            </a:extLst>
          </p:cNvPr>
          <p:cNvSpPr/>
          <p:nvPr/>
        </p:nvSpPr>
        <p:spPr>
          <a:xfrm>
            <a:off x="2329277" y="590484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249993-A564-0BDE-F413-A0CD09DBFCE3}"/>
              </a:ext>
            </a:extLst>
          </p:cNvPr>
          <p:cNvSpPr/>
          <p:nvPr/>
        </p:nvSpPr>
        <p:spPr>
          <a:xfrm>
            <a:off x="2369036" y="895989"/>
            <a:ext cx="2574028" cy="21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72A68-E45A-512B-B5BA-5EABF293333F}"/>
              </a:ext>
            </a:extLst>
          </p:cNvPr>
          <p:cNvSpPr/>
          <p:nvPr/>
        </p:nvSpPr>
        <p:spPr>
          <a:xfrm>
            <a:off x="2329277" y="1191476"/>
            <a:ext cx="3276392" cy="2595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6987BA-0D29-78D9-3945-6528177FE3BD}"/>
              </a:ext>
            </a:extLst>
          </p:cNvPr>
          <p:cNvSpPr/>
          <p:nvPr/>
        </p:nvSpPr>
        <p:spPr>
          <a:xfrm>
            <a:off x="2329277" y="3327234"/>
            <a:ext cx="2574028" cy="25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CD36B9-5795-E785-C62B-910966BBA6EF}"/>
              </a:ext>
            </a:extLst>
          </p:cNvPr>
          <p:cNvCxnSpPr/>
          <p:nvPr/>
        </p:nvCxnSpPr>
        <p:spPr>
          <a:xfrm>
            <a:off x="4943064" y="3580432"/>
            <a:ext cx="2544414" cy="8046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99E391-744D-651D-7091-8B6839CC042C}"/>
              </a:ext>
            </a:extLst>
          </p:cNvPr>
          <p:cNvCxnSpPr/>
          <p:nvPr/>
        </p:nvCxnSpPr>
        <p:spPr>
          <a:xfrm>
            <a:off x="6347791" y="1738666"/>
            <a:ext cx="0" cy="2646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7A10E2-D05F-04B4-BCCD-4E78292BFBC2}"/>
              </a:ext>
            </a:extLst>
          </p:cNvPr>
          <p:cNvCxnSpPr>
            <a:cxnSpLocks/>
          </p:cNvCxnSpPr>
          <p:nvPr/>
        </p:nvCxnSpPr>
        <p:spPr>
          <a:xfrm flipH="1">
            <a:off x="4943065" y="1310745"/>
            <a:ext cx="1104484" cy="3226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3CA475-3F7B-3032-D44B-53B09A4F4FEB}"/>
              </a:ext>
            </a:extLst>
          </p:cNvPr>
          <p:cNvCxnSpPr/>
          <p:nvPr/>
        </p:nvCxnSpPr>
        <p:spPr>
          <a:xfrm>
            <a:off x="5605669" y="1310745"/>
            <a:ext cx="4418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42ABDC-CB6C-2D6F-F45B-0ECEC875F477}"/>
              </a:ext>
            </a:extLst>
          </p:cNvPr>
          <p:cNvCxnSpPr>
            <a:cxnSpLocks/>
          </p:cNvCxnSpPr>
          <p:nvPr/>
        </p:nvCxnSpPr>
        <p:spPr>
          <a:xfrm>
            <a:off x="1863526" y="867965"/>
            <a:ext cx="632029" cy="3683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042B03-79CE-2593-7576-62EECB36D0BD}"/>
              </a:ext>
            </a:extLst>
          </p:cNvPr>
          <p:cNvCxnSpPr/>
          <p:nvPr/>
        </p:nvCxnSpPr>
        <p:spPr>
          <a:xfrm>
            <a:off x="1863526" y="892728"/>
            <a:ext cx="4418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452EE10-AFA7-AA55-3A30-8F7D788A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8" y="2211710"/>
            <a:ext cx="2448272" cy="57606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Here is the bibliographic record in Alma and in analytics</a:t>
            </a:r>
          </a:p>
        </p:txBody>
      </p:sp>
    </p:spTree>
    <p:extLst>
      <p:ext uri="{BB962C8B-B14F-4D97-AF65-F5344CB8AC3E}">
        <p14:creationId xmlns:p14="http://schemas.microsoft.com/office/powerpoint/2010/main" val="3772732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646" y="436492"/>
            <a:ext cx="5565852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Defining the fields</a:t>
            </a:r>
          </a:p>
          <a:p>
            <a:r>
              <a:rPr lang="en-US" sz="2000" dirty="0"/>
              <a:t>The sample records</a:t>
            </a:r>
          </a:p>
          <a:p>
            <a:r>
              <a:rPr lang="en-US" sz="2000" dirty="0"/>
              <a:t>The results in analytics</a:t>
            </a:r>
          </a:p>
          <a:p>
            <a:r>
              <a:rPr lang="en-US" sz="2000" dirty="0"/>
              <a:t>Using the </a:t>
            </a:r>
            <a:r>
              <a:rPr lang="en-US" sz="2000" dirty="0" err="1"/>
              <a:t>analytics_display_local_params</a:t>
            </a:r>
            <a:r>
              <a:rPr lang="en-US" sz="2000" dirty="0"/>
              <a:t> parameter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D7BD-1A15-97B1-9F67-36897035C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3FEC487-2933-3D2A-C337-30C89C2B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915566"/>
            <a:ext cx="9029700" cy="2124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313A6A7-0B57-B22F-B5B5-DFAD173B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results in analytics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6F6572-D1EF-0E38-BF31-AC11A7BE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13" y="3582591"/>
            <a:ext cx="9144000" cy="10605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54D0AF3-B91C-9D08-139E-FCCC70717E5C}"/>
              </a:ext>
            </a:extLst>
          </p:cNvPr>
          <p:cNvSpPr/>
          <p:nvPr/>
        </p:nvSpPr>
        <p:spPr>
          <a:xfrm>
            <a:off x="213105" y="2360582"/>
            <a:ext cx="8798373" cy="362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CC6997-05DC-C659-59E4-8A31C424B169}"/>
              </a:ext>
            </a:extLst>
          </p:cNvPr>
          <p:cNvSpPr/>
          <p:nvPr/>
        </p:nvSpPr>
        <p:spPr>
          <a:xfrm>
            <a:off x="219595" y="2723462"/>
            <a:ext cx="3438933" cy="271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964ACA-0352-6FF3-8F7E-67425E1377F2}"/>
              </a:ext>
            </a:extLst>
          </p:cNvPr>
          <p:cNvSpPr/>
          <p:nvPr/>
        </p:nvSpPr>
        <p:spPr>
          <a:xfrm>
            <a:off x="220394" y="1953180"/>
            <a:ext cx="8791084" cy="419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AAD58A-A57A-8F18-04ED-446941EFC59D}"/>
              </a:ext>
            </a:extLst>
          </p:cNvPr>
          <p:cNvSpPr/>
          <p:nvPr/>
        </p:nvSpPr>
        <p:spPr>
          <a:xfrm>
            <a:off x="220394" y="1681172"/>
            <a:ext cx="6181725" cy="272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022576-8BCF-CEA1-F903-A1BE9ECA73CC}"/>
              </a:ext>
            </a:extLst>
          </p:cNvPr>
          <p:cNvCxnSpPr>
            <a:stCxn id="24" idx="3"/>
          </p:cNvCxnSpPr>
          <p:nvPr/>
        </p:nvCxnSpPr>
        <p:spPr>
          <a:xfrm>
            <a:off x="3658528" y="2859390"/>
            <a:ext cx="4386469" cy="850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B1295E-1D73-4CAB-6DCA-3A7BC05A7C98}"/>
              </a:ext>
            </a:extLst>
          </p:cNvPr>
          <p:cNvCxnSpPr>
            <a:cxnSpLocks/>
          </p:cNvCxnSpPr>
          <p:nvPr/>
        </p:nvCxnSpPr>
        <p:spPr>
          <a:xfrm>
            <a:off x="4684643" y="1767967"/>
            <a:ext cx="92106" cy="18146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F443007-8AA6-C207-AF71-630E50F21240}"/>
              </a:ext>
            </a:extLst>
          </p:cNvPr>
          <p:cNvCxnSpPr>
            <a:cxnSpLocks/>
          </p:cNvCxnSpPr>
          <p:nvPr/>
        </p:nvCxnSpPr>
        <p:spPr>
          <a:xfrm>
            <a:off x="6448172" y="2581756"/>
            <a:ext cx="46053" cy="1395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611317-BFC3-A7DD-613B-2637F09D97F3}"/>
              </a:ext>
            </a:extLst>
          </p:cNvPr>
          <p:cNvCxnSpPr/>
          <p:nvPr/>
        </p:nvCxnSpPr>
        <p:spPr>
          <a:xfrm flipH="1">
            <a:off x="2772358" y="2224502"/>
            <a:ext cx="480721" cy="1752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20B0583B-398F-2359-A12B-65A1C7BD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144" y="1013024"/>
            <a:ext cx="2448272" cy="57606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Here is the holdings record in Alma and in analytics</a:t>
            </a:r>
          </a:p>
        </p:txBody>
      </p:sp>
    </p:spTree>
    <p:extLst>
      <p:ext uri="{BB962C8B-B14F-4D97-AF65-F5344CB8AC3E}">
        <p14:creationId xmlns:p14="http://schemas.microsoft.com/office/powerpoint/2010/main" val="57686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1544C-6688-A300-6D16-9E2462B7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4414B9-C9AD-FE88-2C61-8D82997C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3234689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27778-16EE-35D0-4262-A1065841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091525-6398-D3AD-6BED-2DA2A291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3992A-BA1B-A5BF-0D06-7C16BD46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4BF6F-F56F-0E82-5359-52F59249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6"/>
          </a:xfrm>
        </p:spPr>
        <p:txBody>
          <a:bodyPr>
            <a:normAutofit/>
          </a:bodyPr>
          <a:lstStyle/>
          <a:p>
            <a:r>
              <a:rPr lang="en-US" sz="1800" dirty="0"/>
              <a:t>It is possible to have the </a:t>
            </a:r>
            <a:r>
              <a:rPr lang="en-US" sz="1800" b="1" dirty="0"/>
              <a:t>specific field</a:t>
            </a:r>
            <a:r>
              <a:rPr lang="en-US" sz="1800" dirty="0"/>
              <a:t> of the local parameters displayed in analytics together with the text “Local Param </a:t>
            </a:r>
            <a:r>
              <a:rPr lang="en-US" sz="1800" dirty="0" err="1"/>
              <a:t>nn</a:t>
            </a:r>
            <a:r>
              <a:rPr lang="en-US" sz="1800" dirty="0"/>
              <a:t>”</a:t>
            </a:r>
          </a:p>
          <a:p>
            <a:r>
              <a:rPr lang="en-US" sz="1800" dirty="0"/>
              <a:t>This can be configured using the parameter </a:t>
            </a:r>
            <a:r>
              <a:rPr lang="en-US" sz="1800" dirty="0" err="1"/>
              <a:t>analytics_display_local_params</a:t>
            </a:r>
            <a:r>
              <a:rPr lang="en-US" sz="1800" dirty="0"/>
              <a:t> at “Configuration &gt; Analytics &gt; General Configuration &gt; Other Settings”</a:t>
            </a:r>
          </a:p>
          <a:p>
            <a:pPr lvl="1"/>
            <a:r>
              <a:rPr lang="en-US" sz="1800" dirty="0"/>
              <a:t>If defined as “false” then the text “Local Param </a:t>
            </a:r>
            <a:r>
              <a:rPr lang="en-US" sz="1800" dirty="0" err="1"/>
              <a:t>nn</a:t>
            </a:r>
            <a:r>
              <a:rPr lang="en-US" sz="1800" dirty="0"/>
              <a:t>” will appear.</a:t>
            </a:r>
          </a:p>
          <a:p>
            <a:pPr lvl="1"/>
            <a:r>
              <a:rPr lang="en-US" sz="1800" dirty="0"/>
              <a:t>If defined as “true” then the actual field name (MARC value) followed by the text “Local Param </a:t>
            </a:r>
            <a:r>
              <a:rPr lang="en-US" sz="1800" dirty="0" err="1"/>
              <a:t>nn</a:t>
            </a:r>
            <a:r>
              <a:rPr lang="en-US" sz="1800" dirty="0"/>
              <a:t>” will appear.   </a:t>
            </a:r>
            <a:r>
              <a:rPr lang="en-US" dirty="0"/>
              <a:t>This is useful so that the analytics designer and consumer will know what field is being used.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535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5057-D0B6-8B50-60A8-103512E8A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CB359-E286-72F7-623C-28AA1084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55" y="1525545"/>
            <a:ext cx="7267153" cy="2863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2B43E-74FD-CBC0-0D4B-FD869F321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F95830-968C-8A15-3EA7-A28FFE7F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AA9039-9FC2-A94F-9306-F0FD8A36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This institution has the parameter defined as “true”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E7A3A-C85B-6479-6CB4-33E18D1650F6}"/>
              </a:ext>
            </a:extLst>
          </p:cNvPr>
          <p:cNvSpPr/>
          <p:nvPr/>
        </p:nvSpPr>
        <p:spPr>
          <a:xfrm>
            <a:off x="1259632" y="3147814"/>
            <a:ext cx="48245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2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C1517-AB8B-AAB6-A54B-7D8506D0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907824-C20B-375F-D89F-7673BCEAB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08" y="1289211"/>
            <a:ext cx="2288584" cy="3429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D4000-03F3-28BA-F20C-B76AFC99B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59975C-A596-728E-14A5-F2F8D962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E2A32-A512-0808-D9D9-4F01A78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In analytics the local parameters appear as “{Field} - Local Param </a:t>
            </a:r>
            <a:r>
              <a:rPr lang="en-US" sz="1800" dirty="0" err="1"/>
              <a:t>nn</a:t>
            </a:r>
            <a:r>
              <a:rPr lang="en-US" sz="1800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34916-DCFD-37AF-5272-5438810E4E54}"/>
              </a:ext>
            </a:extLst>
          </p:cNvPr>
          <p:cNvSpPr/>
          <p:nvPr/>
        </p:nvSpPr>
        <p:spPr>
          <a:xfrm>
            <a:off x="3923928" y="3591153"/>
            <a:ext cx="1512168" cy="924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2CC0F-2A53-0B86-D9BE-36E26DF11AFC}"/>
              </a:ext>
            </a:extLst>
          </p:cNvPr>
          <p:cNvSpPr txBox="1"/>
          <p:nvPr/>
        </p:nvSpPr>
        <p:spPr>
          <a:xfrm>
            <a:off x="5796136" y="1347614"/>
            <a:ext cx="295232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analytics_display_local_params</a:t>
            </a:r>
            <a:r>
              <a:rPr lang="en-US" sz="1400" dirty="0"/>
              <a:t> = true</a:t>
            </a:r>
          </a:p>
        </p:txBody>
      </p:sp>
    </p:spTree>
    <p:extLst>
      <p:ext uri="{BB962C8B-B14F-4D97-AF65-F5344CB8AC3E}">
        <p14:creationId xmlns:p14="http://schemas.microsoft.com/office/powerpoint/2010/main" val="349155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09BF9-93B1-828B-CC22-84A4B360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9BADBE-B4DA-17CF-5CB8-5A88ADD5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0764"/>
            <a:ext cx="9144000" cy="1521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AF1DB0-BE9B-0472-2E89-120AA9D580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742AA4-BFC7-CDE9-353E-44A0FC63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3B4E4-4DEB-E5F9-7931-23366215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In analytics the local parameters appear as “{Field} - Local Param </a:t>
            </a:r>
            <a:r>
              <a:rPr lang="en-US" sz="1800" dirty="0" err="1"/>
              <a:t>nn</a:t>
            </a:r>
            <a:r>
              <a:rPr lang="en-US" sz="1800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D7061-933F-83BE-A7F8-B74C0B6CC6C9}"/>
              </a:ext>
            </a:extLst>
          </p:cNvPr>
          <p:cNvSpPr/>
          <p:nvPr/>
        </p:nvSpPr>
        <p:spPr>
          <a:xfrm>
            <a:off x="1763688" y="1851670"/>
            <a:ext cx="648072" cy="306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BC6B4B-C4BF-CA62-78D0-DEDDBF14164D}"/>
              </a:ext>
            </a:extLst>
          </p:cNvPr>
          <p:cNvSpPr/>
          <p:nvPr/>
        </p:nvSpPr>
        <p:spPr>
          <a:xfrm>
            <a:off x="2411760" y="1851670"/>
            <a:ext cx="3438096" cy="306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7E440-40F6-7477-4F4C-D7BEC564F24B}"/>
              </a:ext>
            </a:extLst>
          </p:cNvPr>
          <p:cNvSpPr/>
          <p:nvPr/>
        </p:nvSpPr>
        <p:spPr>
          <a:xfrm>
            <a:off x="5849856" y="1851670"/>
            <a:ext cx="2556286" cy="306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D12DE-6471-E572-BA73-DAA13EE45741}"/>
              </a:ext>
            </a:extLst>
          </p:cNvPr>
          <p:cNvSpPr/>
          <p:nvPr/>
        </p:nvSpPr>
        <p:spPr>
          <a:xfrm>
            <a:off x="8406142" y="1851670"/>
            <a:ext cx="666930" cy="306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FB753-6C51-DAE6-9828-A881172C0962}"/>
              </a:ext>
            </a:extLst>
          </p:cNvPr>
          <p:cNvSpPr txBox="1"/>
          <p:nvPr/>
        </p:nvSpPr>
        <p:spPr>
          <a:xfrm>
            <a:off x="5796136" y="1347614"/>
            <a:ext cx="295232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analytics_display_local_params</a:t>
            </a:r>
            <a:r>
              <a:rPr lang="en-US" sz="1400" dirty="0"/>
              <a:t> = true</a:t>
            </a:r>
          </a:p>
        </p:txBody>
      </p:sp>
    </p:spTree>
    <p:extLst>
      <p:ext uri="{BB962C8B-B14F-4D97-AF65-F5344CB8AC3E}">
        <p14:creationId xmlns:p14="http://schemas.microsoft.com/office/powerpoint/2010/main" val="1474657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15DF-9E98-79D1-E820-AB6A1C26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32998F-9FD1-266A-3E32-117C3310C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64" y="1359052"/>
            <a:ext cx="7269480" cy="3112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95A48-D2CA-45FC-6E57-BC42303631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37F7F-A757-938D-79EF-B229BDE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1060D-3212-7D2C-3ACD-6B3AEEFF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This institution has the parameter defined as “false”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C7437-82F1-479A-5904-E6F0C6201789}"/>
              </a:ext>
            </a:extLst>
          </p:cNvPr>
          <p:cNvSpPr/>
          <p:nvPr/>
        </p:nvSpPr>
        <p:spPr>
          <a:xfrm>
            <a:off x="1619672" y="3265542"/>
            <a:ext cx="52565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26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3D474-5E75-5F82-7197-B80E08FCD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02754C-36BE-C9B2-B19A-C7285C11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448928"/>
            <a:ext cx="2033959" cy="33619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07D14-8A93-B229-B978-986B6DBB1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BAB0A1-9D0B-9156-5042-0629AF3E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02D1B-4F23-5A9A-597E-09608E8D2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In analytics the local parameters appear as “Local Param </a:t>
            </a:r>
            <a:r>
              <a:rPr lang="en-US" sz="1800" dirty="0" err="1"/>
              <a:t>nn</a:t>
            </a:r>
            <a:r>
              <a:rPr lang="en-US" sz="1800" dirty="0"/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27C9FC-D797-F15F-A97C-FB39C6931A24}"/>
              </a:ext>
            </a:extLst>
          </p:cNvPr>
          <p:cNvSpPr/>
          <p:nvPr/>
        </p:nvSpPr>
        <p:spPr>
          <a:xfrm>
            <a:off x="4139952" y="3003798"/>
            <a:ext cx="100811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F913C5-452E-367B-DFBB-29362C8509F8}"/>
              </a:ext>
            </a:extLst>
          </p:cNvPr>
          <p:cNvSpPr txBox="1"/>
          <p:nvPr/>
        </p:nvSpPr>
        <p:spPr>
          <a:xfrm>
            <a:off x="5796136" y="1347614"/>
            <a:ext cx="302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analytics_display_local_params</a:t>
            </a:r>
            <a:r>
              <a:rPr lang="en-US" sz="1400" dirty="0"/>
              <a:t> = false</a:t>
            </a:r>
          </a:p>
        </p:txBody>
      </p:sp>
    </p:spTree>
    <p:extLst>
      <p:ext uri="{BB962C8B-B14F-4D97-AF65-F5344CB8AC3E}">
        <p14:creationId xmlns:p14="http://schemas.microsoft.com/office/powerpoint/2010/main" val="98079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C7DFA-3AEA-F116-37B6-0F22E943C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EDB588-62C3-0D97-2883-9AF21153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866"/>
            <a:ext cx="9144000" cy="717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94205-219E-49F0-5443-04DF2F7E5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0D0C3-DBED-3159-F7F3-9899E8C3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analytics_display_local_params</a:t>
            </a:r>
            <a:r>
              <a:rPr lang="en-US" dirty="0"/>
              <a:t> parameter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70610-496D-ECEE-0A0C-6A92B8997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4"/>
          </a:xfrm>
        </p:spPr>
        <p:txBody>
          <a:bodyPr>
            <a:normAutofit/>
          </a:bodyPr>
          <a:lstStyle/>
          <a:p>
            <a:r>
              <a:rPr lang="en-US" sz="1800" dirty="0"/>
              <a:t>In analytics the local parameters appear as “Local Param </a:t>
            </a:r>
            <a:r>
              <a:rPr lang="en-US" sz="1800" dirty="0" err="1"/>
              <a:t>nn</a:t>
            </a:r>
            <a:r>
              <a:rPr lang="en-US" sz="1800" dirty="0"/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6EE70-AEC5-72E8-5531-B94D1FF5E834}"/>
              </a:ext>
            </a:extLst>
          </p:cNvPr>
          <p:cNvSpPr/>
          <p:nvPr/>
        </p:nvSpPr>
        <p:spPr>
          <a:xfrm>
            <a:off x="3941604" y="2249441"/>
            <a:ext cx="1745947" cy="153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3BA0C6-8F5D-B97E-60C2-87B8F574BE5E}"/>
              </a:ext>
            </a:extLst>
          </p:cNvPr>
          <p:cNvSpPr/>
          <p:nvPr/>
        </p:nvSpPr>
        <p:spPr>
          <a:xfrm>
            <a:off x="5706373" y="2256286"/>
            <a:ext cx="1745947" cy="153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8C35CF-0B14-CB61-8CB6-1E1669D040A9}"/>
              </a:ext>
            </a:extLst>
          </p:cNvPr>
          <p:cNvSpPr/>
          <p:nvPr/>
        </p:nvSpPr>
        <p:spPr>
          <a:xfrm>
            <a:off x="7596336" y="2247185"/>
            <a:ext cx="1368152" cy="153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E13F6-98C6-9564-CDAF-E85394DC8D36}"/>
              </a:ext>
            </a:extLst>
          </p:cNvPr>
          <p:cNvSpPr txBox="1"/>
          <p:nvPr/>
        </p:nvSpPr>
        <p:spPr>
          <a:xfrm>
            <a:off x="5796136" y="1347614"/>
            <a:ext cx="302433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analytics_display_local_params</a:t>
            </a:r>
            <a:r>
              <a:rPr lang="en-US" sz="1400" dirty="0"/>
              <a:t> = false</a:t>
            </a:r>
          </a:p>
        </p:txBody>
      </p:sp>
    </p:spTree>
    <p:extLst>
      <p:ext uri="{BB962C8B-B14F-4D97-AF65-F5344CB8AC3E}">
        <p14:creationId xmlns:p14="http://schemas.microsoft.com/office/powerpoint/2010/main" val="406802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47130-0B0F-0635-2C32-AD3C3D96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B0F3F6-98D1-A3B7-93D4-2D712B0F8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986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6F000-DAC9-901D-21BC-83AE1DD4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F17AB-E79A-6574-C57C-217C90567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EAAA6D-5B44-08EB-BD49-6110BF54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EF60C-1457-9CF2-59CE-BEBC451EE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6"/>
          </a:xfrm>
        </p:spPr>
        <p:txBody>
          <a:bodyPr>
            <a:normAutofit/>
          </a:bodyPr>
          <a:lstStyle/>
          <a:p>
            <a:r>
              <a:rPr lang="en-US" sz="1800" dirty="0"/>
              <a:t>In addition to the many bibliographic and holdings fields which are already included in Alma Analytics it is possible to also add:</a:t>
            </a:r>
          </a:p>
          <a:p>
            <a:pPr lvl="1"/>
            <a:r>
              <a:rPr lang="en-US" sz="1800" dirty="0"/>
              <a:t>Up to 30 additional fields to the “Bibliographic Details” folder</a:t>
            </a:r>
          </a:p>
          <a:p>
            <a:pPr lvl="1"/>
            <a:r>
              <a:rPr lang="en-US" sz="1800" dirty="0"/>
              <a:t>Up to 10 additional fields to the “Holding Details” folder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 fields which the institution adds to the “Bibliographic Details” and / or “Holding Details” folder are called “</a:t>
            </a:r>
            <a:r>
              <a:rPr lang="en-US" sz="1800" dirty="0" err="1"/>
              <a:t>local_param</a:t>
            </a:r>
            <a:r>
              <a:rPr lang="en-US" sz="1800" dirty="0"/>
              <a:t>” fields.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These </a:t>
            </a:r>
            <a:r>
              <a:rPr lang="en-US" sz="1800" dirty="0" err="1"/>
              <a:t>local_param</a:t>
            </a:r>
            <a:r>
              <a:rPr lang="en-US" sz="1800" dirty="0"/>
              <a:t> fields </a:t>
            </a:r>
            <a:r>
              <a:rPr lang="en-US" sz="1800" b="1" dirty="0">
                <a:solidFill>
                  <a:srgbClr val="FF0000"/>
                </a:solidFill>
              </a:rPr>
              <a:t>do not have to include a “9” </a:t>
            </a:r>
            <a:r>
              <a:rPr lang="en-US" sz="1800" dirty="0"/>
              <a:t>in any of the positions.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055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0C6D-2953-7F8D-3879-8B485630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7FE113-7401-64A3-1E94-CFD6F5060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dirty="0"/>
              <a:t>Defining the fields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797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1913-F4B0-B15C-A2FD-00304DB6A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AF4D7-F864-76A5-5007-3A2D77D19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79F4C4-5D31-ED80-57F9-8814AAAF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23343-97A1-B650-D004-0EB2BDD7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440160"/>
          </a:xfrm>
        </p:spPr>
        <p:txBody>
          <a:bodyPr>
            <a:normAutofit/>
          </a:bodyPr>
          <a:lstStyle/>
          <a:p>
            <a:r>
              <a:rPr lang="en-US" sz="1800" dirty="0"/>
              <a:t>In order for your institution to have the </a:t>
            </a:r>
            <a:r>
              <a:rPr lang="en-US" sz="1800" dirty="0" err="1"/>
              <a:t>local_param</a:t>
            </a:r>
            <a:r>
              <a:rPr lang="en-US" sz="1800" dirty="0"/>
              <a:t> fields you must open a Sales Force Case and request from support to add the fields.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DBB90-7185-BE5F-CA69-DCA156A6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2214255"/>
            <a:ext cx="8762873" cy="18613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50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10C9-D468-3176-4D73-1FEE9F88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61096-02CE-8917-6B79-F581CF9F0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2E464B-CCD1-97FC-9A21-89F11CA7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21F38B3-F0D6-DE96-2192-F298A257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752604"/>
            <a:ext cx="8693426" cy="910733"/>
          </a:xfrm>
        </p:spPr>
        <p:txBody>
          <a:bodyPr>
            <a:normAutofit/>
          </a:bodyPr>
          <a:lstStyle/>
          <a:p>
            <a:r>
              <a:rPr lang="en-US" sz="1800" dirty="0"/>
              <a:t>As we can see in this example, some of the fields do have a “9” and some of the fields do not have a “9”</a:t>
            </a:r>
          </a:p>
          <a:p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A8DD4-C531-7373-0170-E1939D82478E}"/>
              </a:ext>
            </a:extLst>
          </p:cNvPr>
          <p:cNvSpPr txBox="1"/>
          <p:nvPr/>
        </p:nvSpPr>
        <p:spPr>
          <a:xfrm>
            <a:off x="679269" y="2177143"/>
            <a:ext cx="762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/>
              <a:t>Dear Alma support:</a:t>
            </a:r>
          </a:p>
          <a:p>
            <a:r>
              <a:rPr lang="en-US" dirty="0"/>
              <a:t>Please add </a:t>
            </a:r>
            <a:r>
              <a:rPr lang="en-US" dirty="0" err="1"/>
              <a:t>local_param</a:t>
            </a:r>
            <a:r>
              <a:rPr lang="en-US" dirty="0"/>
              <a:t> fields to analytics for my institution as follows:</a:t>
            </a:r>
          </a:p>
          <a:p>
            <a:r>
              <a:rPr lang="en-US" dirty="0"/>
              <a:t>Bibliographic fields: 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01,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40,145,222,613,213</a:t>
            </a:r>
          </a:p>
          <a:p>
            <a:r>
              <a:rPr lang="en-US" dirty="0"/>
              <a:t>Holding: fields: 123,456,780,613,</a:t>
            </a:r>
            <a:r>
              <a:rPr lang="en-US" dirty="0">
                <a:highlight>
                  <a:srgbClr val="FFFF00"/>
                </a:highlight>
              </a:rPr>
              <a:t>9</a:t>
            </a:r>
            <a:r>
              <a:rPr lang="en-US" dirty="0"/>
              <a:t>24,326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082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EAFB-60CD-39FD-1F39-A55FBEA4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3EB8C-AF46-706B-21CA-1FAC2387EF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59C259-A511-18ED-F0A7-F86837B5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BA68A-5E50-6075-034E-C3930EB2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48072"/>
          </a:xfrm>
        </p:spPr>
        <p:txBody>
          <a:bodyPr>
            <a:normAutofit/>
          </a:bodyPr>
          <a:lstStyle/>
          <a:p>
            <a:r>
              <a:rPr lang="en-US" sz="1800" dirty="0"/>
              <a:t>In the next two slides we will see that the following has been defined for this specific institution: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972E97-7469-059A-1B62-E2DFF7712654}"/>
              </a:ext>
            </a:extLst>
          </p:cNvPr>
          <p:cNvSpPr txBox="1">
            <a:spLocks/>
          </p:cNvSpPr>
          <p:nvPr/>
        </p:nvSpPr>
        <p:spPr>
          <a:xfrm>
            <a:off x="251520" y="1544693"/>
            <a:ext cx="4212468" cy="303641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Local Bibliographic fields for analytics:</a:t>
            </a:r>
          </a:p>
          <a:p>
            <a:pPr lvl="1"/>
            <a:r>
              <a:rPr lang="en-US" sz="1800" dirty="0"/>
              <a:t>Local_parameter_1 932</a:t>
            </a:r>
          </a:p>
          <a:p>
            <a:pPr lvl="1"/>
            <a:r>
              <a:rPr lang="en-US" sz="1800" dirty="0"/>
              <a:t>Local_parameter_2 938</a:t>
            </a:r>
          </a:p>
          <a:p>
            <a:pPr lvl="1"/>
            <a:r>
              <a:rPr lang="en-US" sz="1800" dirty="0"/>
              <a:t>Local_parameter_3 940</a:t>
            </a:r>
          </a:p>
          <a:p>
            <a:pPr lvl="1"/>
            <a:r>
              <a:rPr lang="en-US" sz="1800" dirty="0"/>
              <a:t>Local_parameter_4 982</a:t>
            </a:r>
          </a:p>
          <a:p>
            <a:pPr lvl="1"/>
            <a:r>
              <a:rPr lang="en-US" sz="1800" dirty="0"/>
              <a:t>Local_parameter_5 984</a:t>
            </a:r>
          </a:p>
          <a:p>
            <a:pPr lvl="1"/>
            <a:r>
              <a:rPr lang="en-US" sz="1800" dirty="0"/>
              <a:t>Local_parameter_6 927</a:t>
            </a:r>
          </a:p>
          <a:p>
            <a:pPr lvl="1"/>
            <a:r>
              <a:rPr lang="en-US" sz="1800" dirty="0"/>
              <a:t>Local_parameter_7 981</a:t>
            </a:r>
          </a:p>
          <a:p>
            <a:endParaRPr lang="en-US" sz="180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0F4C7C8-BC03-66F5-2E07-5D8200923A01}"/>
              </a:ext>
            </a:extLst>
          </p:cNvPr>
          <p:cNvSpPr txBox="1">
            <a:spLocks/>
          </p:cNvSpPr>
          <p:nvPr/>
        </p:nvSpPr>
        <p:spPr>
          <a:xfrm>
            <a:off x="5004048" y="1572230"/>
            <a:ext cx="3816424" cy="30088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Local Holdings fields for analytics</a:t>
            </a:r>
          </a:p>
          <a:p>
            <a:pPr lvl="1"/>
            <a:r>
              <a:rPr lang="en-US" sz="1800" dirty="0"/>
              <a:t>Local_parameter_1 866</a:t>
            </a:r>
          </a:p>
          <a:p>
            <a:pPr lvl="1"/>
            <a:r>
              <a:rPr lang="en-US" sz="1800" dirty="0"/>
              <a:t>Local_parameter_2 852</a:t>
            </a:r>
          </a:p>
          <a:p>
            <a:pPr lvl="1"/>
            <a:r>
              <a:rPr lang="en-US" sz="1800" dirty="0"/>
              <a:t>Local_parameter_3 970</a:t>
            </a:r>
          </a:p>
          <a:p>
            <a:pPr lvl="1"/>
            <a:r>
              <a:rPr lang="en-US" sz="1800" dirty="0"/>
              <a:t>Local_parameter_4 971</a:t>
            </a:r>
          </a:p>
        </p:txBody>
      </p:sp>
    </p:spTree>
    <p:extLst>
      <p:ext uri="{BB962C8B-B14F-4D97-AF65-F5344CB8AC3E}">
        <p14:creationId xmlns:p14="http://schemas.microsoft.com/office/powerpoint/2010/main" val="342206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E1944-1AC0-1B6F-9562-12D4F510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53CAD-F706-82B5-FE8F-ED235D1F7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2F9BBE-4677-D6D5-375E-7DA5814C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fields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21546B-9F43-358F-5B0D-F90AD2F9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648072"/>
          </a:xfrm>
        </p:spPr>
        <p:txBody>
          <a:bodyPr>
            <a:noAutofit/>
          </a:bodyPr>
          <a:lstStyle/>
          <a:p>
            <a:r>
              <a:rPr lang="en-US" sz="1800" dirty="0"/>
              <a:t>Ex Libris makes the appropriate definitions in code table ‘Local Parameters for Reports’ and runs appropriate indexing.   </a:t>
            </a:r>
            <a:r>
              <a:rPr lang="en-US" sz="1800" dirty="0">
                <a:highlight>
                  <a:srgbClr val="FFFF00"/>
                </a:highlight>
              </a:rPr>
              <a:t>Bibliographic</a:t>
            </a:r>
            <a:r>
              <a:rPr lang="en-US" sz="1800" dirty="0"/>
              <a:t> fields: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5B074-7B45-AD23-3730-805CD51E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6" y="1456620"/>
            <a:ext cx="8172400" cy="33554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3245865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10372</TotalTime>
  <Words>897</Words>
  <Application>Microsoft Office PowerPoint</Application>
  <PresentationFormat>On-screen Show (16:9)</PresentationFormat>
  <Paragraphs>108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IGeLU_2016_16X9 (1)</vt:lpstr>
      <vt:lpstr>How to use local parameter fields (local fields) in Alma Analytics</vt:lpstr>
      <vt:lpstr>PowerPoint Presentation</vt:lpstr>
      <vt:lpstr>Introduction</vt:lpstr>
      <vt:lpstr>Introduction</vt:lpstr>
      <vt:lpstr>Defining the fields</vt:lpstr>
      <vt:lpstr>Defining the fields</vt:lpstr>
      <vt:lpstr>Defining the fields</vt:lpstr>
      <vt:lpstr>Defining the fields</vt:lpstr>
      <vt:lpstr>Defining the fields</vt:lpstr>
      <vt:lpstr>Defining the fields</vt:lpstr>
      <vt:lpstr>The sample records</vt:lpstr>
      <vt:lpstr>The sample records</vt:lpstr>
      <vt:lpstr>The sample records</vt:lpstr>
      <vt:lpstr>The results in analytics</vt:lpstr>
      <vt:lpstr>The results in analytics</vt:lpstr>
      <vt:lpstr>The results in analytics</vt:lpstr>
      <vt:lpstr>The results in analytics</vt:lpstr>
      <vt:lpstr>The results in analytics</vt:lpstr>
      <vt:lpstr>The results in analytics</vt:lpstr>
      <vt:lpstr>The results in analytics</vt:lpstr>
      <vt:lpstr>Using the analytics_display_local_params parameter</vt:lpstr>
      <vt:lpstr>Using the analytics_display_local_params parameter</vt:lpstr>
      <vt:lpstr>Using the analytics_display_local_params parameter</vt:lpstr>
      <vt:lpstr>Using the analytics_display_local_params parameter</vt:lpstr>
      <vt:lpstr>Using the analytics_display_local_params parameter</vt:lpstr>
      <vt:lpstr>Using the analytics_display_local_params parameter</vt:lpstr>
      <vt:lpstr>Using the analytics_display_local_params parameter</vt:lpstr>
      <vt:lpstr>Using the analytics_display_local_params parameter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213</cp:revision>
  <dcterms:created xsi:type="dcterms:W3CDTF">2017-01-02T15:10:30Z</dcterms:created>
  <dcterms:modified xsi:type="dcterms:W3CDTF">2025-01-01T06:29:35Z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